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2A2D0-6539-488C-AD42-32674719D72B}" v="7" dt="2022-03-30T13:28:19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21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46ED8-AD6A-46C8-A4D1-7B400128BC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120B05-0EE0-4ED1-BA88-6168F3CCD6B1}">
      <dgm:prSet/>
      <dgm:spPr/>
      <dgm:t>
        <a:bodyPr/>
        <a:lstStyle/>
        <a:p>
          <a:r>
            <a:rPr lang="nb-NO"/>
            <a:t>En sentral to lokasjoner</a:t>
          </a:r>
          <a:endParaRPr lang="en-US"/>
        </a:p>
      </dgm:t>
    </dgm:pt>
    <dgm:pt modelId="{C9F766AE-B818-41FF-845D-18B6B78981FE}" type="parTrans" cxnId="{8517BFE1-9980-4C49-8F8C-E8763450C76A}">
      <dgm:prSet/>
      <dgm:spPr/>
      <dgm:t>
        <a:bodyPr/>
        <a:lstStyle/>
        <a:p>
          <a:endParaRPr lang="en-US"/>
        </a:p>
      </dgm:t>
    </dgm:pt>
    <dgm:pt modelId="{9AECCFF4-8827-4707-B108-01DD8F5B1592}" type="sibTrans" cxnId="{8517BFE1-9980-4C49-8F8C-E8763450C76A}">
      <dgm:prSet/>
      <dgm:spPr/>
      <dgm:t>
        <a:bodyPr/>
        <a:lstStyle/>
        <a:p>
          <a:endParaRPr lang="en-US"/>
        </a:p>
      </dgm:t>
    </dgm:pt>
    <dgm:pt modelId="{0E87F222-18B4-42C7-8FBF-608569A40F13}">
      <dgm:prSet/>
      <dgm:spPr/>
      <dgm:t>
        <a:bodyPr/>
        <a:lstStyle/>
        <a:p>
          <a:r>
            <a:rPr lang="nb-NO"/>
            <a:t>Tre avdelinger med ledelse på tvers av lokasjon.</a:t>
          </a:r>
          <a:endParaRPr lang="en-US"/>
        </a:p>
      </dgm:t>
    </dgm:pt>
    <dgm:pt modelId="{F45D10A0-1E54-4EC0-A8E6-11933F13B13C}" type="parTrans" cxnId="{4CB5F858-B615-4A8F-963F-071FCE8197CA}">
      <dgm:prSet/>
      <dgm:spPr/>
      <dgm:t>
        <a:bodyPr/>
        <a:lstStyle/>
        <a:p>
          <a:endParaRPr lang="en-US"/>
        </a:p>
      </dgm:t>
    </dgm:pt>
    <dgm:pt modelId="{D23DFD21-77AC-4628-8781-E1FE5ED72A5A}" type="sibTrans" cxnId="{4CB5F858-B615-4A8F-963F-071FCE8197CA}">
      <dgm:prSet/>
      <dgm:spPr/>
      <dgm:t>
        <a:bodyPr/>
        <a:lstStyle/>
        <a:p>
          <a:endParaRPr lang="en-US"/>
        </a:p>
      </dgm:t>
    </dgm:pt>
    <dgm:pt modelId="{253EE5FF-BAE0-4358-B60F-63B172F0F6DE}">
      <dgm:prSet/>
      <dgm:spPr/>
      <dgm:t>
        <a:bodyPr/>
        <a:lstStyle/>
        <a:p>
          <a:r>
            <a:rPr lang="nb-NO"/>
            <a:t>Teknisk og lager har ikke ledelse på tvers av lokasjon  </a:t>
          </a:r>
          <a:endParaRPr lang="en-US"/>
        </a:p>
      </dgm:t>
    </dgm:pt>
    <dgm:pt modelId="{4A660546-0DA2-45EB-8E83-E92221625BD3}" type="parTrans" cxnId="{A9E9B856-1BEB-4CCA-A72D-8FCE4B5799FF}">
      <dgm:prSet/>
      <dgm:spPr/>
      <dgm:t>
        <a:bodyPr/>
        <a:lstStyle/>
        <a:p>
          <a:endParaRPr lang="en-US"/>
        </a:p>
      </dgm:t>
    </dgm:pt>
    <dgm:pt modelId="{FD0209E7-59BF-46FE-98ED-13D3E0762050}" type="sibTrans" cxnId="{A9E9B856-1BEB-4CCA-A72D-8FCE4B5799FF}">
      <dgm:prSet/>
      <dgm:spPr/>
      <dgm:t>
        <a:bodyPr/>
        <a:lstStyle/>
        <a:p>
          <a:endParaRPr lang="en-US"/>
        </a:p>
      </dgm:t>
    </dgm:pt>
    <dgm:pt modelId="{AC34764F-1863-48D2-9CD3-912B918867D4}" type="pres">
      <dgm:prSet presAssocID="{F1A46ED8-AD6A-46C8-A4D1-7B400128BCB9}" presName="linear" presStyleCnt="0">
        <dgm:presLayoutVars>
          <dgm:animLvl val="lvl"/>
          <dgm:resizeHandles val="exact"/>
        </dgm:presLayoutVars>
      </dgm:prSet>
      <dgm:spPr/>
    </dgm:pt>
    <dgm:pt modelId="{D45A910A-6367-46C6-8C70-F012C19F1265}" type="pres">
      <dgm:prSet presAssocID="{02120B05-0EE0-4ED1-BA88-6168F3CCD6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C70872-3846-4AED-A6DC-C33CDDB8569F}" type="pres">
      <dgm:prSet presAssocID="{9AECCFF4-8827-4707-B108-01DD8F5B1592}" presName="spacer" presStyleCnt="0"/>
      <dgm:spPr/>
    </dgm:pt>
    <dgm:pt modelId="{1B0947A5-FE90-4A5D-84ED-DB045522E220}" type="pres">
      <dgm:prSet presAssocID="{0E87F222-18B4-42C7-8FBF-608569A40F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D3F483-5194-4B98-ABAB-0F1110062BCB}" type="pres">
      <dgm:prSet presAssocID="{D23DFD21-77AC-4628-8781-E1FE5ED72A5A}" presName="spacer" presStyleCnt="0"/>
      <dgm:spPr/>
    </dgm:pt>
    <dgm:pt modelId="{C6B14614-4C5B-43E6-BF03-1B0A2759973A}" type="pres">
      <dgm:prSet presAssocID="{253EE5FF-BAE0-4358-B60F-63B172F0F6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9ADF1D-A470-4F96-ADE2-287A0846096F}" type="presOf" srcId="{253EE5FF-BAE0-4358-B60F-63B172F0F6DE}" destId="{C6B14614-4C5B-43E6-BF03-1B0A2759973A}" srcOrd="0" destOrd="0" presId="urn:microsoft.com/office/officeart/2005/8/layout/vList2"/>
    <dgm:cxn modelId="{A9E9B856-1BEB-4CCA-A72D-8FCE4B5799FF}" srcId="{F1A46ED8-AD6A-46C8-A4D1-7B400128BCB9}" destId="{253EE5FF-BAE0-4358-B60F-63B172F0F6DE}" srcOrd="2" destOrd="0" parTransId="{4A660546-0DA2-45EB-8E83-E92221625BD3}" sibTransId="{FD0209E7-59BF-46FE-98ED-13D3E0762050}"/>
    <dgm:cxn modelId="{4CB5F858-B615-4A8F-963F-071FCE8197CA}" srcId="{F1A46ED8-AD6A-46C8-A4D1-7B400128BCB9}" destId="{0E87F222-18B4-42C7-8FBF-608569A40F13}" srcOrd="1" destOrd="0" parTransId="{F45D10A0-1E54-4EC0-A8E6-11933F13B13C}" sibTransId="{D23DFD21-77AC-4628-8781-E1FE5ED72A5A}"/>
    <dgm:cxn modelId="{2F32A57C-2CAD-4322-B631-4F1924242C5A}" type="presOf" srcId="{0E87F222-18B4-42C7-8FBF-608569A40F13}" destId="{1B0947A5-FE90-4A5D-84ED-DB045522E220}" srcOrd="0" destOrd="0" presId="urn:microsoft.com/office/officeart/2005/8/layout/vList2"/>
    <dgm:cxn modelId="{EFE5309E-65FC-402B-BE26-97A5B794C4F0}" type="presOf" srcId="{02120B05-0EE0-4ED1-BA88-6168F3CCD6B1}" destId="{D45A910A-6367-46C6-8C70-F012C19F1265}" srcOrd="0" destOrd="0" presId="urn:microsoft.com/office/officeart/2005/8/layout/vList2"/>
    <dgm:cxn modelId="{3F8458AA-9F8F-490A-A5EC-701EA90660FD}" type="presOf" srcId="{F1A46ED8-AD6A-46C8-A4D1-7B400128BCB9}" destId="{AC34764F-1863-48D2-9CD3-912B918867D4}" srcOrd="0" destOrd="0" presId="urn:microsoft.com/office/officeart/2005/8/layout/vList2"/>
    <dgm:cxn modelId="{8517BFE1-9980-4C49-8F8C-E8763450C76A}" srcId="{F1A46ED8-AD6A-46C8-A4D1-7B400128BCB9}" destId="{02120B05-0EE0-4ED1-BA88-6168F3CCD6B1}" srcOrd="0" destOrd="0" parTransId="{C9F766AE-B818-41FF-845D-18B6B78981FE}" sibTransId="{9AECCFF4-8827-4707-B108-01DD8F5B1592}"/>
    <dgm:cxn modelId="{EA179E0E-F189-4C7E-B8A1-14E57E28D131}" type="presParOf" srcId="{AC34764F-1863-48D2-9CD3-912B918867D4}" destId="{D45A910A-6367-46C6-8C70-F012C19F1265}" srcOrd="0" destOrd="0" presId="urn:microsoft.com/office/officeart/2005/8/layout/vList2"/>
    <dgm:cxn modelId="{689B44C6-0B65-489C-AAFF-0BE378568FA8}" type="presParOf" srcId="{AC34764F-1863-48D2-9CD3-912B918867D4}" destId="{F6C70872-3846-4AED-A6DC-C33CDDB8569F}" srcOrd="1" destOrd="0" presId="urn:microsoft.com/office/officeart/2005/8/layout/vList2"/>
    <dgm:cxn modelId="{EDD464D4-DD0B-4179-AE54-22ED68A1D306}" type="presParOf" srcId="{AC34764F-1863-48D2-9CD3-912B918867D4}" destId="{1B0947A5-FE90-4A5D-84ED-DB045522E220}" srcOrd="2" destOrd="0" presId="urn:microsoft.com/office/officeart/2005/8/layout/vList2"/>
    <dgm:cxn modelId="{A4EDD84A-CFB2-4FAE-BD01-CC7095A9B83A}" type="presParOf" srcId="{AC34764F-1863-48D2-9CD3-912B918867D4}" destId="{EED3F483-5194-4B98-ABAB-0F1110062BCB}" srcOrd="3" destOrd="0" presId="urn:microsoft.com/office/officeart/2005/8/layout/vList2"/>
    <dgm:cxn modelId="{27AC6AB6-4C46-412A-81EC-32E8EFA70906}" type="presParOf" srcId="{AC34764F-1863-48D2-9CD3-912B918867D4}" destId="{C6B14614-4C5B-43E6-BF03-1B0A275997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9FA4B-DC24-40F6-88D8-2D873DDE0DA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C928282-F2F8-4FBA-860B-2F5B3E2798AF}">
      <dgm:prSet phldrT="[Tekst]"/>
      <dgm:spPr/>
      <dgm:t>
        <a:bodyPr/>
        <a:lstStyle/>
        <a:p>
          <a:r>
            <a:rPr lang="nb-NO" dirty="0"/>
            <a:t>NAV Hjelpemiddelsentral Troms og Finnmark</a:t>
          </a:r>
        </a:p>
      </dgm:t>
    </dgm:pt>
    <dgm:pt modelId="{049653D5-15FC-45CC-A30A-ADD85B7DA9B3}" type="parTrans" cxnId="{5CD1EF2B-5DD8-4166-A490-7BDD60B47B30}">
      <dgm:prSet/>
      <dgm:spPr/>
      <dgm:t>
        <a:bodyPr/>
        <a:lstStyle/>
        <a:p>
          <a:endParaRPr lang="nb-NO"/>
        </a:p>
      </dgm:t>
    </dgm:pt>
    <dgm:pt modelId="{14CCBEE8-D819-4EDB-AE81-83950E5BA56B}" type="sibTrans" cxnId="{5CD1EF2B-5DD8-4166-A490-7BDD60B47B30}">
      <dgm:prSet custT="1"/>
      <dgm:spPr/>
      <dgm:t>
        <a:bodyPr/>
        <a:lstStyle/>
        <a:p>
          <a:pPr algn="l"/>
          <a:r>
            <a:rPr lang="nb-NO" sz="1100" dirty="0"/>
            <a:t>Avdelingsdirektør </a:t>
          </a:r>
        </a:p>
        <a:p>
          <a:pPr algn="l"/>
          <a:r>
            <a:rPr lang="nb-NO" sz="1100" dirty="0"/>
            <a:t>Einar Bjørn</a:t>
          </a:r>
        </a:p>
        <a:p>
          <a:pPr algn="r"/>
          <a:endParaRPr lang="nb-NO" sz="500" dirty="0"/>
        </a:p>
      </dgm:t>
    </dgm:pt>
    <dgm:pt modelId="{D7F51F9F-0DF2-40E0-BD53-3AA8788E6EC2}">
      <dgm:prSet phldrT="[Tekst]"/>
      <dgm:spPr/>
      <dgm:t>
        <a:bodyPr/>
        <a:lstStyle/>
        <a:p>
          <a:r>
            <a:rPr lang="nb-NO" dirty="0"/>
            <a:t>Avdeling Drift</a:t>
          </a:r>
          <a:br>
            <a:rPr lang="nb-NO" dirty="0"/>
          </a:br>
          <a:r>
            <a:rPr lang="nb-NO" dirty="0"/>
            <a:t>(merkantil, vedtak, kundeservice)</a:t>
          </a:r>
        </a:p>
      </dgm:t>
    </dgm:pt>
    <dgm:pt modelId="{D04CB307-207D-4412-A615-74A3412E6530}" type="parTrans" cxnId="{034B7DA3-4301-4F23-AB20-14BB9E69BA0F}">
      <dgm:prSet/>
      <dgm:spPr/>
      <dgm:t>
        <a:bodyPr/>
        <a:lstStyle/>
        <a:p>
          <a:endParaRPr lang="nb-NO"/>
        </a:p>
      </dgm:t>
    </dgm:pt>
    <dgm:pt modelId="{75FE9EC1-DE54-4EF5-9CD4-487256040AC8}" type="sibTrans" cxnId="{034B7DA3-4301-4F23-AB20-14BB9E69BA0F}">
      <dgm:prSet/>
      <dgm:spPr/>
      <dgm:t>
        <a:bodyPr/>
        <a:lstStyle/>
        <a:p>
          <a:pPr algn="l"/>
          <a:r>
            <a:rPr lang="nb-NO" dirty="0"/>
            <a:t>Avdelingsleder</a:t>
          </a:r>
        </a:p>
        <a:p>
          <a:pPr algn="l"/>
          <a:r>
            <a:rPr lang="nb-NO" dirty="0"/>
            <a:t>Juliette Fagerheim</a:t>
          </a:r>
        </a:p>
      </dgm:t>
    </dgm:pt>
    <dgm:pt modelId="{ADC0DBDC-F4EE-488A-9B37-49B914E50B8F}">
      <dgm:prSet phldrT="[Tekst]"/>
      <dgm:spPr/>
      <dgm:t>
        <a:bodyPr/>
        <a:lstStyle/>
        <a:p>
          <a:r>
            <a:rPr lang="nb-NO" dirty="0"/>
            <a:t>Bevegelse og Tolk</a:t>
          </a:r>
        </a:p>
      </dgm:t>
    </dgm:pt>
    <dgm:pt modelId="{CBB483AE-83F1-4287-88B8-36F8B0ECAEA1}" type="parTrans" cxnId="{1094DC10-523E-4A75-AAED-4CD52912D2C9}">
      <dgm:prSet/>
      <dgm:spPr/>
      <dgm:t>
        <a:bodyPr/>
        <a:lstStyle/>
        <a:p>
          <a:endParaRPr lang="nb-NO"/>
        </a:p>
      </dgm:t>
    </dgm:pt>
    <dgm:pt modelId="{87480F26-9A4C-44F7-A185-7D2040F7C8B7}" type="sibTrans" cxnId="{1094DC10-523E-4A75-AAED-4CD52912D2C9}">
      <dgm:prSet/>
      <dgm:spPr/>
      <dgm:t>
        <a:bodyPr/>
        <a:lstStyle/>
        <a:p>
          <a:pPr algn="l"/>
          <a:r>
            <a:rPr lang="nb-NO" dirty="0"/>
            <a:t>Avdelingsleder </a:t>
          </a:r>
        </a:p>
        <a:p>
          <a:pPr algn="l"/>
          <a:r>
            <a:rPr lang="nb-NO" dirty="0"/>
            <a:t>Torunn Fagerli</a:t>
          </a:r>
        </a:p>
      </dgm:t>
    </dgm:pt>
    <dgm:pt modelId="{A0E17739-1863-4DA3-ACEF-14F42267EFBF}">
      <dgm:prSet phldrT="[Tekst]"/>
      <dgm:spPr/>
      <dgm:t>
        <a:bodyPr/>
        <a:lstStyle/>
        <a:p>
          <a:r>
            <a:rPr lang="nb-NO" dirty="0"/>
            <a:t>Lager og Teknisk,</a:t>
          </a:r>
        </a:p>
        <a:p>
          <a:r>
            <a:rPr lang="nb-NO" dirty="0"/>
            <a:t>Lakselv</a:t>
          </a:r>
        </a:p>
      </dgm:t>
    </dgm:pt>
    <dgm:pt modelId="{23B75AB5-C68F-441B-96A6-48EBC3FB4EBD}" type="parTrans" cxnId="{F29AB923-D3A0-40E0-A9C0-60683B11F269}">
      <dgm:prSet/>
      <dgm:spPr/>
      <dgm:t>
        <a:bodyPr/>
        <a:lstStyle/>
        <a:p>
          <a:endParaRPr lang="nb-NO"/>
        </a:p>
      </dgm:t>
    </dgm:pt>
    <dgm:pt modelId="{D3DC799B-41BC-4DCC-B13F-A6F6137B5C46}" type="sibTrans" cxnId="{F29AB923-D3A0-40E0-A9C0-60683B11F269}">
      <dgm:prSet/>
      <dgm:spPr/>
      <dgm:t>
        <a:bodyPr/>
        <a:lstStyle/>
        <a:p>
          <a:pPr algn="l"/>
          <a:r>
            <a:rPr lang="nb-NO" dirty="0"/>
            <a:t>Avdelingsleder</a:t>
          </a:r>
        </a:p>
        <a:p>
          <a:pPr algn="l"/>
          <a:r>
            <a:rPr lang="nb-NO" dirty="0"/>
            <a:t>Johnny Samuelsen</a:t>
          </a:r>
        </a:p>
      </dgm:t>
    </dgm:pt>
    <dgm:pt modelId="{475987EC-9A56-45E4-AB87-C8EDEEEC01C4}">
      <dgm:prSet/>
      <dgm:spPr/>
      <dgm:t>
        <a:bodyPr/>
        <a:lstStyle/>
        <a:p>
          <a:r>
            <a:rPr lang="nb-NO" dirty="0"/>
            <a:t>Kommunikasjon, Arbeid og Utdanning</a:t>
          </a:r>
        </a:p>
      </dgm:t>
    </dgm:pt>
    <dgm:pt modelId="{1C048DC7-E679-4043-9A21-78020EFA8BD1}" type="parTrans" cxnId="{6EDE066C-48CC-4CA7-9186-B78F2C022228}">
      <dgm:prSet/>
      <dgm:spPr/>
      <dgm:t>
        <a:bodyPr/>
        <a:lstStyle/>
        <a:p>
          <a:endParaRPr lang="nb-NO"/>
        </a:p>
      </dgm:t>
    </dgm:pt>
    <dgm:pt modelId="{01B75686-A8DB-4BC7-9819-54F8018C2F99}" type="sibTrans" cxnId="{6EDE066C-48CC-4CA7-9186-B78F2C022228}">
      <dgm:prSet custT="1"/>
      <dgm:spPr/>
      <dgm:t>
        <a:bodyPr/>
        <a:lstStyle/>
        <a:p>
          <a:pPr algn="l"/>
          <a:r>
            <a:rPr lang="nb-NO" sz="1100" dirty="0"/>
            <a:t>Avdelingsleder</a:t>
          </a:r>
        </a:p>
        <a:p>
          <a:pPr algn="l"/>
          <a:r>
            <a:rPr lang="nb-NO" sz="1100" dirty="0"/>
            <a:t>Britt </a:t>
          </a:r>
          <a:r>
            <a:rPr lang="nb-NO" sz="1100" dirty="0" err="1"/>
            <a:t>Solvieg</a:t>
          </a:r>
          <a:r>
            <a:rPr lang="nb-NO" sz="1100" dirty="0"/>
            <a:t> Olaussen</a:t>
          </a:r>
        </a:p>
      </dgm:t>
    </dgm:pt>
    <dgm:pt modelId="{FA63EAB4-3985-4A09-A370-2B947181A759}">
      <dgm:prSet/>
      <dgm:spPr/>
      <dgm:t>
        <a:bodyPr/>
        <a:lstStyle/>
        <a:p>
          <a:r>
            <a:rPr lang="nb-NO" dirty="0"/>
            <a:t>Lager og Teknisk, </a:t>
          </a:r>
        </a:p>
        <a:p>
          <a:r>
            <a:rPr lang="nb-NO" dirty="0"/>
            <a:t>Tromsø</a:t>
          </a:r>
        </a:p>
      </dgm:t>
    </dgm:pt>
    <dgm:pt modelId="{78CA7CFE-0810-4886-BDA7-6A755E7F3653}" type="parTrans" cxnId="{A0E998FD-D781-4225-AE5F-7E74DB9A3C3A}">
      <dgm:prSet/>
      <dgm:spPr/>
      <dgm:t>
        <a:bodyPr/>
        <a:lstStyle/>
        <a:p>
          <a:endParaRPr lang="nb-NO"/>
        </a:p>
      </dgm:t>
    </dgm:pt>
    <dgm:pt modelId="{728FFBCA-24D5-480A-8F2C-D4CF11B23850}" type="sibTrans" cxnId="{A0E998FD-D781-4225-AE5F-7E74DB9A3C3A}">
      <dgm:prSet custT="1"/>
      <dgm:spPr/>
      <dgm:t>
        <a:bodyPr/>
        <a:lstStyle/>
        <a:p>
          <a:pPr algn="l"/>
          <a:r>
            <a:rPr lang="nb-NO" sz="1100" dirty="0"/>
            <a:t>Avdelingsleder </a:t>
          </a:r>
        </a:p>
        <a:p>
          <a:pPr algn="l"/>
          <a:r>
            <a:rPr lang="nb-NO" sz="1100" dirty="0"/>
            <a:t>Marit Stavnes </a:t>
          </a:r>
          <a:r>
            <a:rPr lang="nb-NO" sz="1000" dirty="0"/>
            <a:t>Mørck</a:t>
          </a:r>
        </a:p>
      </dgm:t>
    </dgm:pt>
    <dgm:pt modelId="{EE68DABE-90F1-466C-A61A-ACBD71061227}" type="pres">
      <dgm:prSet presAssocID="{BD29FA4B-DC24-40F6-88D8-2D873DDE0D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41272F-B5BC-40D6-84A4-3F58BFEB077C}" type="pres">
      <dgm:prSet presAssocID="{3C928282-F2F8-4FBA-860B-2F5B3E2798AF}" presName="hierRoot1" presStyleCnt="0">
        <dgm:presLayoutVars>
          <dgm:hierBranch val="init"/>
        </dgm:presLayoutVars>
      </dgm:prSet>
      <dgm:spPr/>
    </dgm:pt>
    <dgm:pt modelId="{18F59F30-5508-461A-9BEB-6F86644D6133}" type="pres">
      <dgm:prSet presAssocID="{3C928282-F2F8-4FBA-860B-2F5B3E2798AF}" presName="rootComposite1" presStyleCnt="0"/>
      <dgm:spPr/>
    </dgm:pt>
    <dgm:pt modelId="{490D951A-A7B1-4A66-B832-F7DDB91E50BF}" type="pres">
      <dgm:prSet presAssocID="{3C928282-F2F8-4FBA-860B-2F5B3E2798AF}" presName="rootText1" presStyleLbl="node0" presStyleIdx="0" presStyleCnt="1" custLinFactNeighborX="-208" custLinFactNeighborY="-18081">
        <dgm:presLayoutVars>
          <dgm:chMax/>
          <dgm:chPref val="3"/>
        </dgm:presLayoutVars>
      </dgm:prSet>
      <dgm:spPr/>
    </dgm:pt>
    <dgm:pt modelId="{3241F86D-EAF9-46DC-9D66-027C55F8A0FD}" type="pres">
      <dgm:prSet presAssocID="{3C928282-F2F8-4FBA-860B-2F5B3E2798AF}" presName="titleText1" presStyleLbl="fgAcc0" presStyleIdx="0" presStyleCnt="1" custScaleX="111015" custScaleY="200826" custLinFactNeighborX="-1224" custLinFactNeighborY="13490">
        <dgm:presLayoutVars>
          <dgm:chMax val="0"/>
          <dgm:chPref val="0"/>
        </dgm:presLayoutVars>
      </dgm:prSet>
      <dgm:spPr/>
    </dgm:pt>
    <dgm:pt modelId="{F2CB0D98-7302-487C-8CD8-8720391FD379}" type="pres">
      <dgm:prSet presAssocID="{3C928282-F2F8-4FBA-860B-2F5B3E2798AF}" presName="rootConnector1" presStyleLbl="node1" presStyleIdx="0" presStyleCnt="5"/>
      <dgm:spPr/>
    </dgm:pt>
    <dgm:pt modelId="{0A0C3D09-E910-4583-840D-E61F8B4709C3}" type="pres">
      <dgm:prSet presAssocID="{3C928282-F2F8-4FBA-860B-2F5B3E2798AF}" presName="hierChild2" presStyleCnt="0"/>
      <dgm:spPr/>
    </dgm:pt>
    <dgm:pt modelId="{3579165B-7EC0-43B1-A437-1005E25C2B19}" type="pres">
      <dgm:prSet presAssocID="{D04CB307-207D-4412-A615-74A3412E6530}" presName="Name37" presStyleLbl="parChTrans1D2" presStyleIdx="0" presStyleCnt="5"/>
      <dgm:spPr/>
    </dgm:pt>
    <dgm:pt modelId="{E42A8DC4-8C74-4C57-93BF-A3E1641207D0}" type="pres">
      <dgm:prSet presAssocID="{D7F51F9F-0DF2-40E0-BD53-3AA8788E6EC2}" presName="hierRoot2" presStyleCnt="0">
        <dgm:presLayoutVars>
          <dgm:hierBranch val="init"/>
        </dgm:presLayoutVars>
      </dgm:prSet>
      <dgm:spPr/>
    </dgm:pt>
    <dgm:pt modelId="{22BA421D-C542-4E29-A2D4-AF15C2580F5D}" type="pres">
      <dgm:prSet presAssocID="{D7F51F9F-0DF2-40E0-BD53-3AA8788E6EC2}" presName="rootComposite" presStyleCnt="0"/>
      <dgm:spPr/>
    </dgm:pt>
    <dgm:pt modelId="{06C2A730-CA6C-4A06-90CF-1E0FF836167F}" type="pres">
      <dgm:prSet presAssocID="{D7F51F9F-0DF2-40E0-BD53-3AA8788E6EC2}" presName="rootText" presStyleLbl="node1" presStyleIdx="0" presStyleCnt="5" custLinFactNeighborX="551">
        <dgm:presLayoutVars>
          <dgm:chMax/>
          <dgm:chPref val="3"/>
        </dgm:presLayoutVars>
      </dgm:prSet>
      <dgm:spPr/>
    </dgm:pt>
    <dgm:pt modelId="{4F346E8A-B4B0-4C6B-84F6-393DC8A95575}" type="pres">
      <dgm:prSet presAssocID="{D7F51F9F-0DF2-40E0-BD53-3AA8788E6EC2}" presName="titleText2" presStyleLbl="fgAcc1" presStyleIdx="0" presStyleCnt="5" custScaleY="209203" custLinFactNeighborX="-1836" custLinFactNeighborY="76580">
        <dgm:presLayoutVars>
          <dgm:chMax val="0"/>
          <dgm:chPref val="0"/>
        </dgm:presLayoutVars>
      </dgm:prSet>
      <dgm:spPr/>
    </dgm:pt>
    <dgm:pt modelId="{3027DA66-C2A9-4CA8-8DA0-713F197FBBC9}" type="pres">
      <dgm:prSet presAssocID="{D7F51F9F-0DF2-40E0-BD53-3AA8788E6EC2}" presName="rootConnector" presStyleLbl="node2" presStyleIdx="0" presStyleCnt="0"/>
      <dgm:spPr/>
    </dgm:pt>
    <dgm:pt modelId="{59C27358-B1E3-4485-80BF-FEC3FE5E57F3}" type="pres">
      <dgm:prSet presAssocID="{D7F51F9F-0DF2-40E0-BD53-3AA8788E6EC2}" presName="hierChild4" presStyleCnt="0"/>
      <dgm:spPr/>
    </dgm:pt>
    <dgm:pt modelId="{A98D5336-053C-4076-BA02-706246C23395}" type="pres">
      <dgm:prSet presAssocID="{D7F51F9F-0DF2-40E0-BD53-3AA8788E6EC2}" presName="hierChild5" presStyleCnt="0"/>
      <dgm:spPr/>
    </dgm:pt>
    <dgm:pt modelId="{EB433EB4-381D-4363-A83A-99867131E4C5}" type="pres">
      <dgm:prSet presAssocID="{CBB483AE-83F1-4287-88B8-36F8B0ECAEA1}" presName="Name37" presStyleLbl="parChTrans1D2" presStyleIdx="1" presStyleCnt="5"/>
      <dgm:spPr/>
    </dgm:pt>
    <dgm:pt modelId="{ADD9A964-BC15-4F75-BF61-149C140F6618}" type="pres">
      <dgm:prSet presAssocID="{ADC0DBDC-F4EE-488A-9B37-49B914E50B8F}" presName="hierRoot2" presStyleCnt="0">
        <dgm:presLayoutVars>
          <dgm:hierBranch val="init"/>
        </dgm:presLayoutVars>
      </dgm:prSet>
      <dgm:spPr/>
    </dgm:pt>
    <dgm:pt modelId="{6180006C-CF1F-445A-96FF-48B9293FDE12}" type="pres">
      <dgm:prSet presAssocID="{ADC0DBDC-F4EE-488A-9B37-49B914E50B8F}" presName="rootComposite" presStyleCnt="0"/>
      <dgm:spPr/>
    </dgm:pt>
    <dgm:pt modelId="{2102047D-0F2C-4347-9D7C-90D01935D5A5}" type="pres">
      <dgm:prSet presAssocID="{ADC0DBDC-F4EE-488A-9B37-49B914E50B8F}" presName="rootText" presStyleLbl="node1" presStyleIdx="1" presStyleCnt="5">
        <dgm:presLayoutVars>
          <dgm:chMax/>
          <dgm:chPref val="3"/>
        </dgm:presLayoutVars>
      </dgm:prSet>
      <dgm:spPr/>
    </dgm:pt>
    <dgm:pt modelId="{982DA1F6-F74F-4A29-8889-058EE3FFF3EE}" type="pres">
      <dgm:prSet presAssocID="{ADC0DBDC-F4EE-488A-9B37-49B914E50B8F}" presName="titleText2" presStyleLbl="fgAcc1" presStyleIdx="1" presStyleCnt="5" custScaleY="169960" custLinFactNeighborX="-611" custLinFactNeighborY="79771">
        <dgm:presLayoutVars>
          <dgm:chMax val="0"/>
          <dgm:chPref val="0"/>
        </dgm:presLayoutVars>
      </dgm:prSet>
      <dgm:spPr/>
    </dgm:pt>
    <dgm:pt modelId="{C64CFD11-6E51-407A-A8F5-29B22F7A4FC4}" type="pres">
      <dgm:prSet presAssocID="{ADC0DBDC-F4EE-488A-9B37-49B914E50B8F}" presName="rootConnector" presStyleLbl="node2" presStyleIdx="0" presStyleCnt="0"/>
      <dgm:spPr/>
    </dgm:pt>
    <dgm:pt modelId="{8FCD9A0F-FDA4-4EC5-9610-1BE51AEF50B0}" type="pres">
      <dgm:prSet presAssocID="{ADC0DBDC-F4EE-488A-9B37-49B914E50B8F}" presName="hierChild4" presStyleCnt="0"/>
      <dgm:spPr/>
    </dgm:pt>
    <dgm:pt modelId="{EE0AC7DA-1189-432E-B4E3-102C4BAD73C1}" type="pres">
      <dgm:prSet presAssocID="{ADC0DBDC-F4EE-488A-9B37-49B914E50B8F}" presName="hierChild5" presStyleCnt="0"/>
      <dgm:spPr/>
    </dgm:pt>
    <dgm:pt modelId="{A43C091A-EBCE-49DA-94EF-0FF1B4FAEDE7}" type="pres">
      <dgm:prSet presAssocID="{1C048DC7-E679-4043-9A21-78020EFA8BD1}" presName="Name37" presStyleLbl="parChTrans1D2" presStyleIdx="2" presStyleCnt="5"/>
      <dgm:spPr/>
    </dgm:pt>
    <dgm:pt modelId="{2DE56218-90D4-4AED-83F2-46EDDAD2ED0B}" type="pres">
      <dgm:prSet presAssocID="{475987EC-9A56-45E4-AB87-C8EDEEEC01C4}" presName="hierRoot2" presStyleCnt="0">
        <dgm:presLayoutVars>
          <dgm:hierBranch val="init"/>
        </dgm:presLayoutVars>
      </dgm:prSet>
      <dgm:spPr/>
    </dgm:pt>
    <dgm:pt modelId="{EC4F42BA-6A0D-48A6-B67C-D0B0E67C6696}" type="pres">
      <dgm:prSet presAssocID="{475987EC-9A56-45E4-AB87-C8EDEEEC01C4}" presName="rootComposite" presStyleCnt="0"/>
      <dgm:spPr/>
    </dgm:pt>
    <dgm:pt modelId="{69434757-16C4-4572-9D7A-82BDC0F98554}" type="pres">
      <dgm:prSet presAssocID="{475987EC-9A56-45E4-AB87-C8EDEEEC01C4}" presName="rootText" presStyleLbl="node1" presStyleIdx="2" presStyleCnt="5" custLinFactNeighborX="-1652">
        <dgm:presLayoutVars>
          <dgm:chMax/>
          <dgm:chPref val="3"/>
        </dgm:presLayoutVars>
      </dgm:prSet>
      <dgm:spPr/>
    </dgm:pt>
    <dgm:pt modelId="{637C5454-DB60-4468-905D-70389468EDF7}" type="pres">
      <dgm:prSet presAssocID="{475987EC-9A56-45E4-AB87-C8EDEEEC01C4}" presName="titleText2" presStyleLbl="fgAcc1" presStyleIdx="2" presStyleCnt="5" custScaleX="109889" custScaleY="185371" custLinFactNeighborX="628" custLinFactNeighborY="83130">
        <dgm:presLayoutVars>
          <dgm:chMax val="0"/>
          <dgm:chPref val="0"/>
        </dgm:presLayoutVars>
      </dgm:prSet>
      <dgm:spPr/>
    </dgm:pt>
    <dgm:pt modelId="{3BEB6B3C-5710-42A1-937E-DAC26678A17E}" type="pres">
      <dgm:prSet presAssocID="{475987EC-9A56-45E4-AB87-C8EDEEEC01C4}" presName="rootConnector" presStyleLbl="node2" presStyleIdx="0" presStyleCnt="0"/>
      <dgm:spPr/>
    </dgm:pt>
    <dgm:pt modelId="{3F02AF8A-EE9C-4068-8157-ECC753CCBAB6}" type="pres">
      <dgm:prSet presAssocID="{475987EC-9A56-45E4-AB87-C8EDEEEC01C4}" presName="hierChild4" presStyleCnt="0"/>
      <dgm:spPr/>
    </dgm:pt>
    <dgm:pt modelId="{015327BE-2949-47D9-B22B-BE56CFBFA1DE}" type="pres">
      <dgm:prSet presAssocID="{475987EC-9A56-45E4-AB87-C8EDEEEC01C4}" presName="hierChild5" presStyleCnt="0"/>
      <dgm:spPr/>
    </dgm:pt>
    <dgm:pt modelId="{5276B109-392D-41D5-92FA-F3B1C3FF4189}" type="pres">
      <dgm:prSet presAssocID="{78CA7CFE-0810-4886-BDA7-6A755E7F3653}" presName="Name37" presStyleLbl="parChTrans1D2" presStyleIdx="3" presStyleCnt="5"/>
      <dgm:spPr/>
    </dgm:pt>
    <dgm:pt modelId="{25D41173-C02B-4EAA-BFDB-4856F3AE66D2}" type="pres">
      <dgm:prSet presAssocID="{FA63EAB4-3985-4A09-A370-2B947181A759}" presName="hierRoot2" presStyleCnt="0">
        <dgm:presLayoutVars>
          <dgm:hierBranch val="init"/>
        </dgm:presLayoutVars>
      </dgm:prSet>
      <dgm:spPr/>
    </dgm:pt>
    <dgm:pt modelId="{465B6BD2-1D20-4C85-8866-D23992239709}" type="pres">
      <dgm:prSet presAssocID="{FA63EAB4-3985-4A09-A370-2B947181A759}" presName="rootComposite" presStyleCnt="0"/>
      <dgm:spPr/>
    </dgm:pt>
    <dgm:pt modelId="{9F7D2615-441F-45FC-A4BB-32A6B039FA37}" type="pres">
      <dgm:prSet presAssocID="{FA63EAB4-3985-4A09-A370-2B947181A759}" presName="rootText" presStyleLbl="node1" presStyleIdx="3" presStyleCnt="5">
        <dgm:presLayoutVars>
          <dgm:chMax/>
          <dgm:chPref val="3"/>
        </dgm:presLayoutVars>
      </dgm:prSet>
      <dgm:spPr/>
    </dgm:pt>
    <dgm:pt modelId="{13CC6F85-5F54-4194-9BA5-D11E1CD259F0}" type="pres">
      <dgm:prSet presAssocID="{FA63EAB4-3985-4A09-A370-2B947181A759}" presName="titleText2" presStyleLbl="fgAcc1" presStyleIdx="3" presStyleCnt="5" custScaleY="164398" custLinFactNeighborX="1230" custLinFactNeighborY="80192">
        <dgm:presLayoutVars>
          <dgm:chMax val="0"/>
          <dgm:chPref val="0"/>
        </dgm:presLayoutVars>
      </dgm:prSet>
      <dgm:spPr/>
    </dgm:pt>
    <dgm:pt modelId="{A99A8278-5CB2-47EE-A22D-C9EB4081AE84}" type="pres">
      <dgm:prSet presAssocID="{FA63EAB4-3985-4A09-A370-2B947181A759}" presName="rootConnector" presStyleLbl="node2" presStyleIdx="0" presStyleCnt="0"/>
      <dgm:spPr/>
    </dgm:pt>
    <dgm:pt modelId="{ABF2DA00-D1F4-4D5B-A282-164824CBD8C2}" type="pres">
      <dgm:prSet presAssocID="{FA63EAB4-3985-4A09-A370-2B947181A759}" presName="hierChild4" presStyleCnt="0"/>
      <dgm:spPr/>
    </dgm:pt>
    <dgm:pt modelId="{CBDC649F-1D13-495E-A7C4-CC9BE0B635E6}" type="pres">
      <dgm:prSet presAssocID="{FA63EAB4-3985-4A09-A370-2B947181A759}" presName="hierChild5" presStyleCnt="0"/>
      <dgm:spPr/>
    </dgm:pt>
    <dgm:pt modelId="{BA66FDA6-9D34-48F4-A924-BE62CDE3509C}" type="pres">
      <dgm:prSet presAssocID="{23B75AB5-C68F-441B-96A6-48EBC3FB4EBD}" presName="Name37" presStyleLbl="parChTrans1D2" presStyleIdx="4" presStyleCnt="5"/>
      <dgm:spPr/>
    </dgm:pt>
    <dgm:pt modelId="{57D527F7-615C-4CB8-9687-A6B9FB84E021}" type="pres">
      <dgm:prSet presAssocID="{A0E17739-1863-4DA3-ACEF-14F42267EFBF}" presName="hierRoot2" presStyleCnt="0">
        <dgm:presLayoutVars>
          <dgm:hierBranch val="init"/>
        </dgm:presLayoutVars>
      </dgm:prSet>
      <dgm:spPr/>
    </dgm:pt>
    <dgm:pt modelId="{0F7DCD4F-B64D-4694-B916-802443A1E63F}" type="pres">
      <dgm:prSet presAssocID="{A0E17739-1863-4DA3-ACEF-14F42267EFBF}" presName="rootComposite" presStyleCnt="0"/>
      <dgm:spPr/>
    </dgm:pt>
    <dgm:pt modelId="{981745E7-5C9B-4A71-9213-AD0DA396224A}" type="pres">
      <dgm:prSet presAssocID="{A0E17739-1863-4DA3-ACEF-14F42267EFBF}" presName="rootText" presStyleLbl="node1" presStyleIdx="4" presStyleCnt="5">
        <dgm:presLayoutVars>
          <dgm:chMax/>
          <dgm:chPref val="3"/>
        </dgm:presLayoutVars>
      </dgm:prSet>
      <dgm:spPr/>
    </dgm:pt>
    <dgm:pt modelId="{3D5F9F85-4F0A-4EA6-A5C5-892A18D067AC}" type="pres">
      <dgm:prSet presAssocID="{A0E17739-1863-4DA3-ACEF-14F42267EFBF}" presName="titleText2" presStyleLbl="fgAcc1" presStyleIdx="4" presStyleCnt="5" custScaleY="170150" custLinFactNeighborX="1230" custLinFactNeighborY="80524">
        <dgm:presLayoutVars>
          <dgm:chMax val="0"/>
          <dgm:chPref val="0"/>
        </dgm:presLayoutVars>
      </dgm:prSet>
      <dgm:spPr/>
    </dgm:pt>
    <dgm:pt modelId="{34FA85FC-4535-428E-B1E5-AF36A8D9F72A}" type="pres">
      <dgm:prSet presAssocID="{A0E17739-1863-4DA3-ACEF-14F42267EFBF}" presName="rootConnector" presStyleLbl="node2" presStyleIdx="0" presStyleCnt="0"/>
      <dgm:spPr/>
    </dgm:pt>
    <dgm:pt modelId="{3FC31CDA-BD59-4B0E-9DFB-95B7D9346429}" type="pres">
      <dgm:prSet presAssocID="{A0E17739-1863-4DA3-ACEF-14F42267EFBF}" presName="hierChild4" presStyleCnt="0"/>
      <dgm:spPr/>
    </dgm:pt>
    <dgm:pt modelId="{D9E1D1CF-033B-4910-B0B0-1161093DACBE}" type="pres">
      <dgm:prSet presAssocID="{A0E17739-1863-4DA3-ACEF-14F42267EFBF}" presName="hierChild5" presStyleCnt="0"/>
      <dgm:spPr/>
    </dgm:pt>
    <dgm:pt modelId="{1F87370B-FEE2-45F7-BC16-739795757494}" type="pres">
      <dgm:prSet presAssocID="{3C928282-F2F8-4FBA-860B-2F5B3E2798AF}" presName="hierChild3" presStyleCnt="0"/>
      <dgm:spPr/>
    </dgm:pt>
  </dgm:ptLst>
  <dgm:cxnLst>
    <dgm:cxn modelId="{43C7C207-19EC-4393-9455-F0BB527EEC94}" type="presOf" srcId="{23B75AB5-C68F-441B-96A6-48EBC3FB4EBD}" destId="{BA66FDA6-9D34-48F4-A924-BE62CDE3509C}" srcOrd="0" destOrd="0" presId="urn:microsoft.com/office/officeart/2008/layout/NameandTitleOrganizationalChart"/>
    <dgm:cxn modelId="{1094DC10-523E-4A75-AAED-4CD52912D2C9}" srcId="{3C928282-F2F8-4FBA-860B-2F5B3E2798AF}" destId="{ADC0DBDC-F4EE-488A-9B37-49B914E50B8F}" srcOrd="1" destOrd="0" parTransId="{CBB483AE-83F1-4287-88B8-36F8B0ECAEA1}" sibTransId="{87480F26-9A4C-44F7-A185-7D2040F7C8B7}"/>
    <dgm:cxn modelId="{D1615517-3C1E-413B-808E-2FC91ABFF892}" type="presOf" srcId="{FA63EAB4-3985-4A09-A370-2B947181A759}" destId="{9F7D2615-441F-45FC-A4BB-32A6B039FA37}" srcOrd="0" destOrd="0" presId="urn:microsoft.com/office/officeart/2008/layout/NameandTitleOrganizationalChart"/>
    <dgm:cxn modelId="{F29AB923-D3A0-40E0-A9C0-60683B11F269}" srcId="{3C928282-F2F8-4FBA-860B-2F5B3E2798AF}" destId="{A0E17739-1863-4DA3-ACEF-14F42267EFBF}" srcOrd="4" destOrd="0" parTransId="{23B75AB5-C68F-441B-96A6-48EBC3FB4EBD}" sibTransId="{D3DC799B-41BC-4DCC-B13F-A6F6137B5C46}"/>
    <dgm:cxn modelId="{5CD1EF2B-5DD8-4166-A490-7BDD60B47B30}" srcId="{BD29FA4B-DC24-40F6-88D8-2D873DDE0DA4}" destId="{3C928282-F2F8-4FBA-860B-2F5B3E2798AF}" srcOrd="0" destOrd="0" parTransId="{049653D5-15FC-45CC-A30A-ADD85B7DA9B3}" sibTransId="{14CCBEE8-D819-4EDB-AE81-83950E5BA56B}"/>
    <dgm:cxn modelId="{FDFC093E-CB77-42BB-B8CC-96B44616CB24}" type="presOf" srcId="{ADC0DBDC-F4EE-488A-9B37-49B914E50B8F}" destId="{2102047D-0F2C-4347-9D7C-90D01935D5A5}" srcOrd="0" destOrd="0" presId="urn:microsoft.com/office/officeart/2008/layout/NameandTitleOrganizationalChart"/>
    <dgm:cxn modelId="{EE38FD67-84FE-474F-A7FA-9B90B9E56B69}" type="presOf" srcId="{78CA7CFE-0810-4886-BDA7-6A755E7F3653}" destId="{5276B109-392D-41D5-92FA-F3B1C3FF4189}" srcOrd="0" destOrd="0" presId="urn:microsoft.com/office/officeart/2008/layout/NameandTitleOrganizationalChart"/>
    <dgm:cxn modelId="{4CFCCE49-FECC-4247-B474-7B7BE6BE5D63}" type="presOf" srcId="{FA63EAB4-3985-4A09-A370-2B947181A759}" destId="{A99A8278-5CB2-47EE-A22D-C9EB4081AE84}" srcOrd="1" destOrd="0" presId="urn:microsoft.com/office/officeart/2008/layout/NameandTitleOrganizationalChart"/>
    <dgm:cxn modelId="{6EDE066C-48CC-4CA7-9186-B78F2C022228}" srcId="{3C928282-F2F8-4FBA-860B-2F5B3E2798AF}" destId="{475987EC-9A56-45E4-AB87-C8EDEEEC01C4}" srcOrd="2" destOrd="0" parTransId="{1C048DC7-E679-4043-9A21-78020EFA8BD1}" sibTransId="{01B75686-A8DB-4BC7-9819-54F8018C2F99}"/>
    <dgm:cxn modelId="{691EA17C-5A8F-44D6-9D02-6CD2235C6CF2}" type="presOf" srcId="{A0E17739-1863-4DA3-ACEF-14F42267EFBF}" destId="{981745E7-5C9B-4A71-9213-AD0DA396224A}" srcOrd="0" destOrd="0" presId="urn:microsoft.com/office/officeart/2008/layout/NameandTitleOrganizationalChart"/>
    <dgm:cxn modelId="{C815E280-13F5-41A9-A045-00A814651027}" type="presOf" srcId="{D7F51F9F-0DF2-40E0-BD53-3AA8788E6EC2}" destId="{3027DA66-C2A9-4CA8-8DA0-713F197FBBC9}" srcOrd="1" destOrd="0" presId="urn:microsoft.com/office/officeart/2008/layout/NameandTitleOrganizationalChart"/>
    <dgm:cxn modelId="{3A8DE688-D731-4D13-A22D-E8A005D9CA9B}" type="presOf" srcId="{3C928282-F2F8-4FBA-860B-2F5B3E2798AF}" destId="{F2CB0D98-7302-487C-8CD8-8720391FD379}" srcOrd="1" destOrd="0" presId="urn:microsoft.com/office/officeart/2008/layout/NameandTitleOrganizationalChart"/>
    <dgm:cxn modelId="{69CC928F-1C3E-49C1-859C-940281569C2F}" type="presOf" srcId="{14CCBEE8-D819-4EDB-AE81-83950E5BA56B}" destId="{3241F86D-EAF9-46DC-9D66-027C55F8A0FD}" srcOrd="0" destOrd="0" presId="urn:microsoft.com/office/officeart/2008/layout/NameandTitleOrganizationalChart"/>
    <dgm:cxn modelId="{034B7DA3-4301-4F23-AB20-14BB9E69BA0F}" srcId="{3C928282-F2F8-4FBA-860B-2F5B3E2798AF}" destId="{D7F51F9F-0DF2-40E0-BD53-3AA8788E6EC2}" srcOrd="0" destOrd="0" parTransId="{D04CB307-207D-4412-A615-74A3412E6530}" sibTransId="{75FE9EC1-DE54-4EF5-9CD4-487256040AC8}"/>
    <dgm:cxn modelId="{6349E2A3-3663-4AF9-9128-70571174ACA8}" type="presOf" srcId="{475987EC-9A56-45E4-AB87-C8EDEEEC01C4}" destId="{69434757-16C4-4572-9D7A-82BDC0F98554}" srcOrd="0" destOrd="0" presId="urn:microsoft.com/office/officeart/2008/layout/NameandTitleOrganizationalChart"/>
    <dgm:cxn modelId="{DE16BEA7-EB59-4152-AD6B-D8D364259521}" type="presOf" srcId="{87480F26-9A4C-44F7-A185-7D2040F7C8B7}" destId="{982DA1F6-F74F-4A29-8889-058EE3FFF3EE}" srcOrd="0" destOrd="0" presId="urn:microsoft.com/office/officeart/2008/layout/NameandTitleOrganizationalChart"/>
    <dgm:cxn modelId="{18166BAB-AD36-4265-9F6F-DD4671EFF740}" type="presOf" srcId="{475987EC-9A56-45E4-AB87-C8EDEEEC01C4}" destId="{3BEB6B3C-5710-42A1-937E-DAC26678A17E}" srcOrd="1" destOrd="0" presId="urn:microsoft.com/office/officeart/2008/layout/NameandTitleOrganizationalChart"/>
    <dgm:cxn modelId="{63AA83B6-CE15-41DA-A7B4-73F60EA8235A}" type="presOf" srcId="{D7F51F9F-0DF2-40E0-BD53-3AA8788E6EC2}" destId="{06C2A730-CA6C-4A06-90CF-1E0FF836167F}" srcOrd="0" destOrd="0" presId="urn:microsoft.com/office/officeart/2008/layout/NameandTitleOrganizationalChart"/>
    <dgm:cxn modelId="{0A0CA9D1-128D-4D61-9BC8-8CD80F8E36F1}" type="presOf" srcId="{CBB483AE-83F1-4287-88B8-36F8B0ECAEA1}" destId="{EB433EB4-381D-4363-A83A-99867131E4C5}" srcOrd="0" destOrd="0" presId="urn:microsoft.com/office/officeart/2008/layout/NameandTitleOrganizationalChart"/>
    <dgm:cxn modelId="{500DC5D2-2573-4B22-94D7-26C14EFD4CAD}" type="presOf" srcId="{01B75686-A8DB-4BC7-9819-54F8018C2F99}" destId="{637C5454-DB60-4468-905D-70389468EDF7}" srcOrd="0" destOrd="0" presId="urn:microsoft.com/office/officeart/2008/layout/NameandTitleOrganizationalChart"/>
    <dgm:cxn modelId="{4EC438D3-B9E7-4D8A-8F0E-04E2E39BABC9}" type="presOf" srcId="{D04CB307-207D-4412-A615-74A3412E6530}" destId="{3579165B-7EC0-43B1-A437-1005E25C2B19}" srcOrd="0" destOrd="0" presId="urn:microsoft.com/office/officeart/2008/layout/NameandTitleOrganizationalChart"/>
    <dgm:cxn modelId="{437A17D5-3FD5-4D32-AFF3-7AAEF1262F87}" type="presOf" srcId="{728FFBCA-24D5-480A-8F2C-D4CF11B23850}" destId="{13CC6F85-5F54-4194-9BA5-D11E1CD259F0}" srcOrd="0" destOrd="0" presId="urn:microsoft.com/office/officeart/2008/layout/NameandTitleOrganizationalChart"/>
    <dgm:cxn modelId="{8E036DD5-C33F-409F-A92A-726BB69B0B3F}" type="presOf" srcId="{3C928282-F2F8-4FBA-860B-2F5B3E2798AF}" destId="{490D951A-A7B1-4A66-B832-F7DDB91E50BF}" srcOrd="0" destOrd="0" presId="urn:microsoft.com/office/officeart/2008/layout/NameandTitleOrganizationalChart"/>
    <dgm:cxn modelId="{884DD2DC-BDE1-4F29-931E-C4FE2EA2057F}" type="presOf" srcId="{D3DC799B-41BC-4DCC-B13F-A6F6137B5C46}" destId="{3D5F9F85-4F0A-4EA6-A5C5-892A18D067AC}" srcOrd="0" destOrd="0" presId="urn:microsoft.com/office/officeart/2008/layout/NameandTitleOrganizationalChart"/>
    <dgm:cxn modelId="{A2AC5CE0-AE8C-4CBC-9E62-AC7B2B9F2670}" type="presOf" srcId="{75FE9EC1-DE54-4EF5-9CD4-487256040AC8}" destId="{4F346E8A-B4B0-4C6B-84F6-393DC8A95575}" srcOrd="0" destOrd="0" presId="urn:microsoft.com/office/officeart/2008/layout/NameandTitleOrganizationalChart"/>
    <dgm:cxn modelId="{2D8B66E4-942A-4774-B119-21E924BA0E47}" type="presOf" srcId="{A0E17739-1863-4DA3-ACEF-14F42267EFBF}" destId="{34FA85FC-4535-428E-B1E5-AF36A8D9F72A}" srcOrd="1" destOrd="0" presId="urn:microsoft.com/office/officeart/2008/layout/NameandTitleOrganizationalChart"/>
    <dgm:cxn modelId="{AFF680EE-12F6-4ADF-9524-FAD77BE4FDB1}" type="presOf" srcId="{ADC0DBDC-F4EE-488A-9B37-49B914E50B8F}" destId="{C64CFD11-6E51-407A-A8F5-29B22F7A4FC4}" srcOrd="1" destOrd="0" presId="urn:microsoft.com/office/officeart/2008/layout/NameandTitleOrganizationalChart"/>
    <dgm:cxn modelId="{571C46F5-ACB3-4CC6-A862-75751BAE244B}" type="presOf" srcId="{1C048DC7-E679-4043-9A21-78020EFA8BD1}" destId="{A43C091A-EBCE-49DA-94EF-0FF1B4FAEDE7}" srcOrd="0" destOrd="0" presId="urn:microsoft.com/office/officeart/2008/layout/NameandTitleOrganizationalChart"/>
    <dgm:cxn modelId="{920C5BFC-6D18-47FF-B63C-C1928A0DB880}" type="presOf" srcId="{BD29FA4B-DC24-40F6-88D8-2D873DDE0DA4}" destId="{EE68DABE-90F1-466C-A61A-ACBD71061227}" srcOrd="0" destOrd="0" presId="urn:microsoft.com/office/officeart/2008/layout/NameandTitleOrganizationalChart"/>
    <dgm:cxn modelId="{A0E998FD-D781-4225-AE5F-7E74DB9A3C3A}" srcId="{3C928282-F2F8-4FBA-860B-2F5B3E2798AF}" destId="{FA63EAB4-3985-4A09-A370-2B947181A759}" srcOrd="3" destOrd="0" parTransId="{78CA7CFE-0810-4886-BDA7-6A755E7F3653}" sibTransId="{728FFBCA-24D5-480A-8F2C-D4CF11B23850}"/>
    <dgm:cxn modelId="{B666DA22-F9F0-4C24-B095-C76934DAC1E3}" type="presParOf" srcId="{EE68DABE-90F1-466C-A61A-ACBD71061227}" destId="{3941272F-B5BC-40D6-84A4-3F58BFEB077C}" srcOrd="0" destOrd="0" presId="urn:microsoft.com/office/officeart/2008/layout/NameandTitleOrganizationalChart"/>
    <dgm:cxn modelId="{32244775-D1FF-4996-93DA-B682CAE59E9E}" type="presParOf" srcId="{3941272F-B5BC-40D6-84A4-3F58BFEB077C}" destId="{18F59F30-5508-461A-9BEB-6F86644D6133}" srcOrd="0" destOrd="0" presId="urn:microsoft.com/office/officeart/2008/layout/NameandTitleOrganizationalChart"/>
    <dgm:cxn modelId="{40E17927-ADE1-4771-942E-F47B3718892E}" type="presParOf" srcId="{18F59F30-5508-461A-9BEB-6F86644D6133}" destId="{490D951A-A7B1-4A66-B832-F7DDB91E50BF}" srcOrd="0" destOrd="0" presId="urn:microsoft.com/office/officeart/2008/layout/NameandTitleOrganizationalChart"/>
    <dgm:cxn modelId="{FC72EE04-E31D-466A-A47A-3E901A74A061}" type="presParOf" srcId="{18F59F30-5508-461A-9BEB-6F86644D6133}" destId="{3241F86D-EAF9-46DC-9D66-027C55F8A0FD}" srcOrd="1" destOrd="0" presId="urn:microsoft.com/office/officeart/2008/layout/NameandTitleOrganizationalChart"/>
    <dgm:cxn modelId="{F043BA5D-EB85-4170-85C3-62304CF902DF}" type="presParOf" srcId="{18F59F30-5508-461A-9BEB-6F86644D6133}" destId="{F2CB0D98-7302-487C-8CD8-8720391FD379}" srcOrd="2" destOrd="0" presId="urn:microsoft.com/office/officeart/2008/layout/NameandTitleOrganizationalChart"/>
    <dgm:cxn modelId="{B7C4C0A6-A6D9-43B0-9469-A2E9B3FFC00E}" type="presParOf" srcId="{3941272F-B5BC-40D6-84A4-3F58BFEB077C}" destId="{0A0C3D09-E910-4583-840D-E61F8B4709C3}" srcOrd="1" destOrd="0" presId="urn:microsoft.com/office/officeart/2008/layout/NameandTitleOrganizationalChart"/>
    <dgm:cxn modelId="{C92024FE-D2FF-476A-BD5F-762A0556FE5F}" type="presParOf" srcId="{0A0C3D09-E910-4583-840D-E61F8B4709C3}" destId="{3579165B-7EC0-43B1-A437-1005E25C2B19}" srcOrd="0" destOrd="0" presId="urn:microsoft.com/office/officeart/2008/layout/NameandTitleOrganizationalChart"/>
    <dgm:cxn modelId="{EE3EEDAF-1CD2-496A-945A-36C860D0431C}" type="presParOf" srcId="{0A0C3D09-E910-4583-840D-E61F8B4709C3}" destId="{E42A8DC4-8C74-4C57-93BF-A3E1641207D0}" srcOrd="1" destOrd="0" presId="urn:microsoft.com/office/officeart/2008/layout/NameandTitleOrganizationalChart"/>
    <dgm:cxn modelId="{ED3AA11B-845A-4552-B415-F166E4679583}" type="presParOf" srcId="{E42A8DC4-8C74-4C57-93BF-A3E1641207D0}" destId="{22BA421D-C542-4E29-A2D4-AF15C2580F5D}" srcOrd="0" destOrd="0" presId="urn:microsoft.com/office/officeart/2008/layout/NameandTitleOrganizationalChart"/>
    <dgm:cxn modelId="{B9673368-0892-40FC-BE83-769C280D87C2}" type="presParOf" srcId="{22BA421D-C542-4E29-A2D4-AF15C2580F5D}" destId="{06C2A730-CA6C-4A06-90CF-1E0FF836167F}" srcOrd="0" destOrd="0" presId="urn:microsoft.com/office/officeart/2008/layout/NameandTitleOrganizationalChart"/>
    <dgm:cxn modelId="{40B0C38F-5213-43B3-8E3E-293CF1F328D7}" type="presParOf" srcId="{22BA421D-C542-4E29-A2D4-AF15C2580F5D}" destId="{4F346E8A-B4B0-4C6B-84F6-393DC8A95575}" srcOrd="1" destOrd="0" presId="urn:microsoft.com/office/officeart/2008/layout/NameandTitleOrganizationalChart"/>
    <dgm:cxn modelId="{2FC0F4F5-E4A6-4128-959F-96AF52B34630}" type="presParOf" srcId="{22BA421D-C542-4E29-A2D4-AF15C2580F5D}" destId="{3027DA66-C2A9-4CA8-8DA0-713F197FBBC9}" srcOrd="2" destOrd="0" presId="urn:microsoft.com/office/officeart/2008/layout/NameandTitleOrganizationalChart"/>
    <dgm:cxn modelId="{BB5C87CB-939C-46F4-80F9-6926E522B3A4}" type="presParOf" srcId="{E42A8DC4-8C74-4C57-93BF-A3E1641207D0}" destId="{59C27358-B1E3-4485-80BF-FEC3FE5E57F3}" srcOrd="1" destOrd="0" presId="urn:microsoft.com/office/officeart/2008/layout/NameandTitleOrganizationalChart"/>
    <dgm:cxn modelId="{1E7657DF-E88D-4646-BF47-91641F3076D4}" type="presParOf" srcId="{E42A8DC4-8C74-4C57-93BF-A3E1641207D0}" destId="{A98D5336-053C-4076-BA02-706246C23395}" srcOrd="2" destOrd="0" presId="urn:microsoft.com/office/officeart/2008/layout/NameandTitleOrganizationalChart"/>
    <dgm:cxn modelId="{0E8BA80C-1117-4620-A649-1E3CDC4C2368}" type="presParOf" srcId="{0A0C3D09-E910-4583-840D-E61F8B4709C3}" destId="{EB433EB4-381D-4363-A83A-99867131E4C5}" srcOrd="2" destOrd="0" presId="urn:microsoft.com/office/officeart/2008/layout/NameandTitleOrganizationalChart"/>
    <dgm:cxn modelId="{2507B996-C74A-49F3-962C-E09EAD2BB583}" type="presParOf" srcId="{0A0C3D09-E910-4583-840D-E61F8B4709C3}" destId="{ADD9A964-BC15-4F75-BF61-149C140F6618}" srcOrd="3" destOrd="0" presId="urn:microsoft.com/office/officeart/2008/layout/NameandTitleOrganizationalChart"/>
    <dgm:cxn modelId="{7B15B08A-42A6-400D-8307-0194F88EBD0E}" type="presParOf" srcId="{ADD9A964-BC15-4F75-BF61-149C140F6618}" destId="{6180006C-CF1F-445A-96FF-48B9293FDE12}" srcOrd="0" destOrd="0" presId="urn:microsoft.com/office/officeart/2008/layout/NameandTitleOrganizationalChart"/>
    <dgm:cxn modelId="{F84D4E0F-9688-41DB-9D25-A192495B6222}" type="presParOf" srcId="{6180006C-CF1F-445A-96FF-48B9293FDE12}" destId="{2102047D-0F2C-4347-9D7C-90D01935D5A5}" srcOrd="0" destOrd="0" presId="urn:microsoft.com/office/officeart/2008/layout/NameandTitleOrganizationalChart"/>
    <dgm:cxn modelId="{43B8EC71-66C3-4660-AB2C-43EA7DA4B070}" type="presParOf" srcId="{6180006C-CF1F-445A-96FF-48B9293FDE12}" destId="{982DA1F6-F74F-4A29-8889-058EE3FFF3EE}" srcOrd="1" destOrd="0" presId="urn:microsoft.com/office/officeart/2008/layout/NameandTitleOrganizationalChart"/>
    <dgm:cxn modelId="{CC272D98-8E08-4620-ABE8-E22C5603E8CC}" type="presParOf" srcId="{6180006C-CF1F-445A-96FF-48B9293FDE12}" destId="{C64CFD11-6E51-407A-A8F5-29B22F7A4FC4}" srcOrd="2" destOrd="0" presId="urn:microsoft.com/office/officeart/2008/layout/NameandTitleOrganizationalChart"/>
    <dgm:cxn modelId="{DF3A5B36-FFCA-478C-89CB-0ADE18758C4E}" type="presParOf" srcId="{ADD9A964-BC15-4F75-BF61-149C140F6618}" destId="{8FCD9A0F-FDA4-4EC5-9610-1BE51AEF50B0}" srcOrd="1" destOrd="0" presId="urn:microsoft.com/office/officeart/2008/layout/NameandTitleOrganizationalChart"/>
    <dgm:cxn modelId="{EAEDDDB7-052A-4A92-BA06-52D249286435}" type="presParOf" srcId="{ADD9A964-BC15-4F75-BF61-149C140F6618}" destId="{EE0AC7DA-1189-432E-B4E3-102C4BAD73C1}" srcOrd="2" destOrd="0" presId="urn:microsoft.com/office/officeart/2008/layout/NameandTitleOrganizationalChart"/>
    <dgm:cxn modelId="{56A0037A-FB8E-4ED8-B5D7-BF0D4E07F189}" type="presParOf" srcId="{0A0C3D09-E910-4583-840D-E61F8B4709C3}" destId="{A43C091A-EBCE-49DA-94EF-0FF1B4FAEDE7}" srcOrd="4" destOrd="0" presId="urn:microsoft.com/office/officeart/2008/layout/NameandTitleOrganizationalChart"/>
    <dgm:cxn modelId="{B116D9BC-F6C5-41F7-AD54-E572C88F8685}" type="presParOf" srcId="{0A0C3D09-E910-4583-840D-E61F8B4709C3}" destId="{2DE56218-90D4-4AED-83F2-46EDDAD2ED0B}" srcOrd="5" destOrd="0" presId="urn:microsoft.com/office/officeart/2008/layout/NameandTitleOrganizationalChart"/>
    <dgm:cxn modelId="{ACA1558D-7DEA-4CF2-BF2B-208294015D43}" type="presParOf" srcId="{2DE56218-90D4-4AED-83F2-46EDDAD2ED0B}" destId="{EC4F42BA-6A0D-48A6-B67C-D0B0E67C6696}" srcOrd="0" destOrd="0" presId="urn:microsoft.com/office/officeart/2008/layout/NameandTitleOrganizationalChart"/>
    <dgm:cxn modelId="{3E6F3FB6-68A2-4648-AE20-A45ADD6585A0}" type="presParOf" srcId="{EC4F42BA-6A0D-48A6-B67C-D0B0E67C6696}" destId="{69434757-16C4-4572-9D7A-82BDC0F98554}" srcOrd="0" destOrd="0" presId="urn:microsoft.com/office/officeart/2008/layout/NameandTitleOrganizationalChart"/>
    <dgm:cxn modelId="{1944CB64-B054-4C0F-A7FA-992536C83A3D}" type="presParOf" srcId="{EC4F42BA-6A0D-48A6-B67C-D0B0E67C6696}" destId="{637C5454-DB60-4468-905D-70389468EDF7}" srcOrd="1" destOrd="0" presId="urn:microsoft.com/office/officeart/2008/layout/NameandTitleOrganizationalChart"/>
    <dgm:cxn modelId="{43CB0082-A385-401B-BE4A-4A06904AD2F3}" type="presParOf" srcId="{EC4F42BA-6A0D-48A6-B67C-D0B0E67C6696}" destId="{3BEB6B3C-5710-42A1-937E-DAC26678A17E}" srcOrd="2" destOrd="0" presId="urn:microsoft.com/office/officeart/2008/layout/NameandTitleOrganizationalChart"/>
    <dgm:cxn modelId="{73EA2A15-1534-4F11-AAD2-51B36A8A2E29}" type="presParOf" srcId="{2DE56218-90D4-4AED-83F2-46EDDAD2ED0B}" destId="{3F02AF8A-EE9C-4068-8157-ECC753CCBAB6}" srcOrd="1" destOrd="0" presId="urn:microsoft.com/office/officeart/2008/layout/NameandTitleOrganizationalChart"/>
    <dgm:cxn modelId="{36931617-1EA6-4F05-95D7-77BBA82CA809}" type="presParOf" srcId="{2DE56218-90D4-4AED-83F2-46EDDAD2ED0B}" destId="{015327BE-2949-47D9-B22B-BE56CFBFA1DE}" srcOrd="2" destOrd="0" presId="urn:microsoft.com/office/officeart/2008/layout/NameandTitleOrganizationalChart"/>
    <dgm:cxn modelId="{7A373F03-D9BC-420D-AC49-794E93DEC102}" type="presParOf" srcId="{0A0C3D09-E910-4583-840D-E61F8B4709C3}" destId="{5276B109-392D-41D5-92FA-F3B1C3FF4189}" srcOrd="6" destOrd="0" presId="urn:microsoft.com/office/officeart/2008/layout/NameandTitleOrganizationalChart"/>
    <dgm:cxn modelId="{28708C2D-9AB8-4F08-A468-9A381A2AD61F}" type="presParOf" srcId="{0A0C3D09-E910-4583-840D-E61F8B4709C3}" destId="{25D41173-C02B-4EAA-BFDB-4856F3AE66D2}" srcOrd="7" destOrd="0" presId="urn:microsoft.com/office/officeart/2008/layout/NameandTitleOrganizationalChart"/>
    <dgm:cxn modelId="{D17AAFF5-1108-43B4-9D95-3AE00268D46A}" type="presParOf" srcId="{25D41173-C02B-4EAA-BFDB-4856F3AE66D2}" destId="{465B6BD2-1D20-4C85-8866-D23992239709}" srcOrd="0" destOrd="0" presId="urn:microsoft.com/office/officeart/2008/layout/NameandTitleOrganizationalChart"/>
    <dgm:cxn modelId="{D3581E46-9A47-4668-A9EC-1E08F5ED3545}" type="presParOf" srcId="{465B6BD2-1D20-4C85-8866-D23992239709}" destId="{9F7D2615-441F-45FC-A4BB-32A6B039FA37}" srcOrd="0" destOrd="0" presId="urn:microsoft.com/office/officeart/2008/layout/NameandTitleOrganizationalChart"/>
    <dgm:cxn modelId="{F0DE41C2-35DF-467F-B1E5-59CD66D7262E}" type="presParOf" srcId="{465B6BD2-1D20-4C85-8866-D23992239709}" destId="{13CC6F85-5F54-4194-9BA5-D11E1CD259F0}" srcOrd="1" destOrd="0" presId="urn:microsoft.com/office/officeart/2008/layout/NameandTitleOrganizationalChart"/>
    <dgm:cxn modelId="{5A06E1CF-D03D-4D53-85F9-6C93651AA0F1}" type="presParOf" srcId="{465B6BD2-1D20-4C85-8866-D23992239709}" destId="{A99A8278-5CB2-47EE-A22D-C9EB4081AE84}" srcOrd="2" destOrd="0" presId="urn:microsoft.com/office/officeart/2008/layout/NameandTitleOrganizationalChart"/>
    <dgm:cxn modelId="{3E4BB450-69B7-4E89-AFAE-E4715CFEEB11}" type="presParOf" srcId="{25D41173-C02B-4EAA-BFDB-4856F3AE66D2}" destId="{ABF2DA00-D1F4-4D5B-A282-164824CBD8C2}" srcOrd="1" destOrd="0" presId="urn:microsoft.com/office/officeart/2008/layout/NameandTitleOrganizationalChart"/>
    <dgm:cxn modelId="{D7FDDA0B-E971-44C6-B32A-5DCBEE0FDD81}" type="presParOf" srcId="{25D41173-C02B-4EAA-BFDB-4856F3AE66D2}" destId="{CBDC649F-1D13-495E-A7C4-CC9BE0B635E6}" srcOrd="2" destOrd="0" presId="urn:microsoft.com/office/officeart/2008/layout/NameandTitleOrganizationalChart"/>
    <dgm:cxn modelId="{23238669-3407-42AF-BD5A-D7B7ED45431B}" type="presParOf" srcId="{0A0C3D09-E910-4583-840D-E61F8B4709C3}" destId="{BA66FDA6-9D34-48F4-A924-BE62CDE3509C}" srcOrd="8" destOrd="0" presId="urn:microsoft.com/office/officeart/2008/layout/NameandTitleOrganizationalChart"/>
    <dgm:cxn modelId="{A1199BDB-E52F-4651-97A1-C0BDE1B0DC10}" type="presParOf" srcId="{0A0C3D09-E910-4583-840D-E61F8B4709C3}" destId="{57D527F7-615C-4CB8-9687-A6B9FB84E021}" srcOrd="9" destOrd="0" presId="urn:microsoft.com/office/officeart/2008/layout/NameandTitleOrganizationalChart"/>
    <dgm:cxn modelId="{DCFB511D-0C3F-40D3-A7E0-975F9AAF03BC}" type="presParOf" srcId="{57D527F7-615C-4CB8-9687-A6B9FB84E021}" destId="{0F7DCD4F-B64D-4694-B916-802443A1E63F}" srcOrd="0" destOrd="0" presId="urn:microsoft.com/office/officeart/2008/layout/NameandTitleOrganizationalChart"/>
    <dgm:cxn modelId="{84F21045-B36F-4416-8C85-DC5EAE766CEC}" type="presParOf" srcId="{0F7DCD4F-B64D-4694-B916-802443A1E63F}" destId="{981745E7-5C9B-4A71-9213-AD0DA396224A}" srcOrd="0" destOrd="0" presId="urn:microsoft.com/office/officeart/2008/layout/NameandTitleOrganizationalChart"/>
    <dgm:cxn modelId="{73801B23-F132-4BA1-B6B7-C7C2C810712F}" type="presParOf" srcId="{0F7DCD4F-B64D-4694-B916-802443A1E63F}" destId="{3D5F9F85-4F0A-4EA6-A5C5-892A18D067AC}" srcOrd="1" destOrd="0" presId="urn:microsoft.com/office/officeart/2008/layout/NameandTitleOrganizationalChart"/>
    <dgm:cxn modelId="{54C090F6-87A0-4300-B036-D5970F3E0BF5}" type="presParOf" srcId="{0F7DCD4F-B64D-4694-B916-802443A1E63F}" destId="{34FA85FC-4535-428E-B1E5-AF36A8D9F72A}" srcOrd="2" destOrd="0" presId="urn:microsoft.com/office/officeart/2008/layout/NameandTitleOrganizationalChart"/>
    <dgm:cxn modelId="{57CCE2B4-3069-434E-9EBF-596F9524EAA5}" type="presParOf" srcId="{57D527F7-615C-4CB8-9687-A6B9FB84E021}" destId="{3FC31CDA-BD59-4B0E-9DFB-95B7D9346429}" srcOrd="1" destOrd="0" presId="urn:microsoft.com/office/officeart/2008/layout/NameandTitleOrganizationalChart"/>
    <dgm:cxn modelId="{23610119-1AC9-4790-BF3A-9C078A518482}" type="presParOf" srcId="{57D527F7-615C-4CB8-9687-A6B9FB84E021}" destId="{D9E1D1CF-033B-4910-B0B0-1161093DACBE}" srcOrd="2" destOrd="0" presId="urn:microsoft.com/office/officeart/2008/layout/NameandTitleOrganizationalChart"/>
    <dgm:cxn modelId="{441E2510-2FF3-4958-B04C-D00B05EE04FC}" type="presParOf" srcId="{3941272F-B5BC-40D6-84A4-3F58BFEB077C}" destId="{1F87370B-FEE2-45F7-BC16-73979575749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A910A-6367-46C6-8C70-F012C19F1265}">
      <dsp:nvSpPr>
        <dsp:cNvPr id="0" name=""/>
        <dsp:cNvSpPr/>
      </dsp:nvSpPr>
      <dsp:spPr>
        <a:xfrm>
          <a:off x="0" y="51766"/>
          <a:ext cx="5181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En sentral to lokasjoner</a:t>
          </a:r>
          <a:endParaRPr lang="en-US" sz="3400" kern="1200"/>
        </a:p>
      </dsp:txBody>
      <dsp:txXfrm>
        <a:off x="65934" y="117700"/>
        <a:ext cx="5049732" cy="1218787"/>
      </dsp:txXfrm>
    </dsp:sp>
    <dsp:sp modelId="{1B0947A5-FE90-4A5D-84ED-DB045522E220}">
      <dsp:nvSpPr>
        <dsp:cNvPr id="0" name=""/>
        <dsp:cNvSpPr/>
      </dsp:nvSpPr>
      <dsp:spPr>
        <a:xfrm>
          <a:off x="0" y="1500341"/>
          <a:ext cx="5181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Tre avdelinger med ledelse på tvers av lokasjon.</a:t>
          </a:r>
          <a:endParaRPr lang="en-US" sz="3400" kern="1200"/>
        </a:p>
      </dsp:txBody>
      <dsp:txXfrm>
        <a:off x="65934" y="1566275"/>
        <a:ext cx="5049732" cy="1218787"/>
      </dsp:txXfrm>
    </dsp:sp>
    <dsp:sp modelId="{C6B14614-4C5B-43E6-BF03-1B0A2759973A}">
      <dsp:nvSpPr>
        <dsp:cNvPr id="0" name=""/>
        <dsp:cNvSpPr/>
      </dsp:nvSpPr>
      <dsp:spPr>
        <a:xfrm>
          <a:off x="0" y="2948916"/>
          <a:ext cx="5181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Teknisk og lager har ikke ledelse på tvers av lokasjon  </a:t>
          </a:r>
          <a:endParaRPr lang="en-US" sz="3400" kern="1200"/>
        </a:p>
      </dsp:txBody>
      <dsp:txXfrm>
        <a:off x="65934" y="3014850"/>
        <a:ext cx="5049732" cy="1218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6FDA6-9D34-48F4-A924-BE62CDE3509C}">
      <dsp:nvSpPr>
        <dsp:cNvPr id="0" name=""/>
        <dsp:cNvSpPr/>
      </dsp:nvSpPr>
      <dsp:spPr>
        <a:xfrm>
          <a:off x="5136029" y="1601267"/>
          <a:ext cx="4328693" cy="76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675"/>
              </a:lnTo>
              <a:lnTo>
                <a:pt x="4328693" y="568675"/>
              </a:lnTo>
              <a:lnTo>
                <a:pt x="4328693" y="76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6B109-392D-41D5-92FA-F3B1C3FF4189}">
      <dsp:nvSpPr>
        <dsp:cNvPr id="0" name=""/>
        <dsp:cNvSpPr/>
      </dsp:nvSpPr>
      <dsp:spPr>
        <a:xfrm>
          <a:off x="5136029" y="1601267"/>
          <a:ext cx="2203250" cy="76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675"/>
              </a:lnTo>
              <a:lnTo>
                <a:pt x="2203250" y="568675"/>
              </a:lnTo>
              <a:lnTo>
                <a:pt x="2203250" y="76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C091A-EBCE-49DA-94EF-0FF1B4FAEDE7}">
      <dsp:nvSpPr>
        <dsp:cNvPr id="0" name=""/>
        <dsp:cNvSpPr/>
      </dsp:nvSpPr>
      <dsp:spPr>
        <a:xfrm>
          <a:off x="5071446" y="1601267"/>
          <a:ext cx="91440" cy="760066"/>
        </a:xfrm>
        <a:custGeom>
          <a:avLst/>
          <a:gdLst/>
          <a:ahLst/>
          <a:cxnLst/>
          <a:rect l="0" t="0" r="0" b="0"/>
          <a:pathLst>
            <a:path>
              <a:moveTo>
                <a:pt x="64582" y="0"/>
              </a:moveTo>
              <a:lnTo>
                <a:pt x="64582" y="568675"/>
              </a:lnTo>
              <a:lnTo>
                <a:pt x="45720" y="568675"/>
              </a:lnTo>
              <a:lnTo>
                <a:pt x="45720" y="76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33EB4-381D-4363-A83A-99867131E4C5}">
      <dsp:nvSpPr>
        <dsp:cNvPr id="0" name=""/>
        <dsp:cNvSpPr/>
      </dsp:nvSpPr>
      <dsp:spPr>
        <a:xfrm>
          <a:off x="3017895" y="1601267"/>
          <a:ext cx="2118133" cy="760066"/>
        </a:xfrm>
        <a:custGeom>
          <a:avLst/>
          <a:gdLst/>
          <a:ahLst/>
          <a:cxnLst/>
          <a:rect l="0" t="0" r="0" b="0"/>
          <a:pathLst>
            <a:path>
              <a:moveTo>
                <a:pt x="2118133" y="0"/>
              </a:moveTo>
              <a:lnTo>
                <a:pt x="2118133" y="568675"/>
              </a:lnTo>
              <a:lnTo>
                <a:pt x="0" y="568675"/>
              </a:lnTo>
              <a:lnTo>
                <a:pt x="0" y="76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9165B-7EC0-43B1-A437-1005E25C2B19}">
      <dsp:nvSpPr>
        <dsp:cNvPr id="0" name=""/>
        <dsp:cNvSpPr/>
      </dsp:nvSpPr>
      <dsp:spPr>
        <a:xfrm>
          <a:off x="901182" y="1601267"/>
          <a:ext cx="4234847" cy="760066"/>
        </a:xfrm>
        <a:custGeom>
          <a:avLst/>
          <a:gdLst/>
          <a:ahLst/>
          <a:cxnLst/>
          <a:rect l="0" t="0" r="0" b="0"/>
          <a:pathLst>
            <a:path>
              <a:moveTo>
                <a:pt x="4234847" y="0"/>
              </a:moveTo>
              <a:lnTo>
                <a:pt x="4234847" y="568675"/>
              </a:lnTo>
              <a:lnTo>
                <a:pt x="0" y="568675"/>
              </a:lnTo>
              <a:lnTo>
                <a:pt x="0" y="76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D951A-A7B1-4A66-B832-F7DDB91E50BF}">
      <dsp:nvSpPr>
        <dsp:cNvPr id="0" name=""/>
        <dsp:cNvSpPr/>
      </dsp:nvSpPr>
      <dsp:spPr>
        <a:xfrm>
          <a:off x="4343911" y="781019"/>
          <a:ext cx="1584236" cy="82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57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NAV Hjelpemiddelsentral Troms og Finnmark</a:t>
          </a:r>
        </a:p>
      </dsp:txBody>
      <dsp:txXfrm>
        <a:off x="4343911" y="781019"/>
        <a:ext cx="1584236" cy="820247"/>
      </dsp:txXfrm>
    </dsp:sp>
    <dsp:sp modelId="{3241F86D-EAF9-46DC-9D66-027C55F8A0FD}">
      <dsp:nvSpPr>
        <dsp:cNvPr id="0" name=""/>
        <dsp:cNvSpPr/>
      </dsp:nvSpPr>
      <dsp:spPr>
        <a:xfrm>
          <a:off x="4568075" y="1466345"/>
          <a:ext cx="1582866" cy="549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Avdelingsdirektør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Einar Bjørn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 dirty="0"/>
        </a:p>
      </dsp:txBody>
      <dsp:txXfrm>
        <a:off x="4568075" y="1466345"/>
        <a:ext cx="1582866" cy="549090"/>
      </dsp:txXfrm>
    </dsp:sp>
    <dsp:sp modelId="{06C2A730-CA6C-4A06-90CF-1E0FF836167F}">
      <dsp:nvSpPr>
        <dsp:cNvPr id="0" name=""/>
        <dsp:cNvSpPr/>
      </dsp:nvSpPr>
      <dsp:spPr>
        <a:xfrm>
          <a:off x="109063" y="2361334"/>
          <a:ext cx="1584236" cy="82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57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Avdeling Drift</a:t>
          </a:r>
          <a:br>
            <a:rPr lang="nb-NO" sz="1500" kern="1200" dirty="0"/>
          </a:br>
          <a:r>
            <a:rPr lang="nb-NO" sz="1500" kern="1200" dirty="0"/>
            <a:t>(merkantil, vedtak, kundeservice)</a:t>
          </a:r>
        </a:p>
      </dsp:txBody>
      <dsp:txXfrm>
        <a:off x="109063" y="2361334"/>
        <a:ext cx="1584236" cy="820247"/>
      </dsp:txXfrm>
    </dsp:sp>
    <dsp:sp modelId="{4F346E8A-B4B0-4C6B-84F6-393DC8A95575}">
      <dsp:nvSpPr>
        <dsp:cNvPr id="0" name=""/>
        <dsp:cNvSpPr/>
      </dsp:nvSpPr>
      <dsp:spPr>
        <a:xfrm>
          <a:off x="391004" y="3059397"/>
          <a:ext cx="1425813" cy="571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Avdelingsleder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Juliette Fagerheim</a:t>
          </a:r>
        </a:p>
      </dsp:txBody>
      <dsp:txXfrm>
        <a:off x="391004" y="3059397"/>
        <a:ext cx="1425813" cy="571994"/>
      </dsp:txXfrm>
    </dsp:sp>
    <dsp:sp modelId="{2102047D-0F2C-4347-9D7C-90D01935D5A5}">
      <dsp:nvSpPr>
        <dsp:cNvPr id="0" name=""/>
        <dsp:cNvSpPr/>
      </dsp:nvSpPr>
      <dsp:spPr>
        <a:xfrm>
          <a:off x="2225777" y="2361334"/>
          <a:ext cx="1584236" cy="82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57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Bevegelse og Tolk</a:t>
          </a:r>
        </a:p>
      </dsp:txBody>
      <dsp:txXfrm>
        <a:off x="2225777" y="2361334"/>
        <a:ext cx="1584236" cy="820247"/>
      </dsp:txXfrm>
    </dsp:sp>
    <dsp:sp modelId="{982DA1F6-F74F-4A29-8889-058EE3FFF3EE}">
      <dsp:nvSpPr>
        <dsp:cNvPr id="0" name=""/>
        <dsp:cNvSpPr/>
      </dsp:nvSpPr>
      <dsp:spPr>
        <a:xfrm>
          <a:off x="2533913" y="3121770"/>
          <a:ext cx="1425813" cy="4646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Avdelingsleder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Torunn Fagerli</a:t>
          </a:r>
        </a:p>
      </dsp:txBody>
      <dsp:txXfrm>
        <a:off x="2533913" y="3121770"/>
        <a:ext cx="1425813" cy="464697"/>
      </dsp:txXfrm>
    </dsp:sp>
    <dsp:sp modelId="{69434757-16C4-4572-9D7A-82BDC0F98554}">
      <dsp:nvSpPr>
        <dsp:cNvPr id="0" name=""/>
        <dsp:cNvSpPr/>
      </dsp:nvSpPr>
      <dsp:spPr>
        <a:xfrm>
          <a:off x="4325048" y="2361334"/>
          <a:ext cx="1584236" cy="82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57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Kommunikasjon, Arbeid og Utdanning</a:t>
          </a:r>
        </a:p>
      </dsp:txBody>
      <dsp:txXfrm>
        <a:off x="4325048" y="2361334"/>
        <a:ext cx="1584236" cy="820247"/>
      </dsp:txXfrm>
    </dsp:sp>
    <dsp:sp modelId="{637C5454-DB60-4468-905D-70389468EDF7}">
      <dsp:nvSpPr>
        <dsp:cNvPr id="0" name=""/>
        <dsp:cNvSpPr/>
      </dsp:nvSpPr>
      <dsp:spPr>
        <a:xfrm>
          <a:off x="4606522" y="3109886"/>
          <a:ext cx="1566811" cy="5068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Avdelingsleder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Britt </a:t>
          </a:r>
          <a:r>
            <a:rPr lang="nb-NO" sz="1100" kern="1200" dirty="0" err="1"/>
            <a:t>Solvieg</a:t>
          </a:r>
          <a:r>
            <a:rPr lang="nb-NO" sz="1100" kern="1200" dirty="0"/>
            <a:t> Olaussen</a:t>
          </a:r>
        </a:p>
      </dsp:txBody>
      <dsp:txXfrm>
        <a:off x="4606522" y="3109886"/>
        <a:ext cx="1566811" cy="506833"/>
      </dsp:txXfrm>
    </dsp:sp>
    <dsp:sp modelId="{9F7D2615-441F-45FC-A4BB-32A6B039FA37}">
      <dsp:nvSpPr>
        <dsp:cNvPr id="0" name=""/>
        <dsp:cNvSpPr/>
      </dsp:nvSpPr>
      <dsp:spPr>
        <a:xfrm>
          <a:off x="6547162" y="2361334"/>
          <a:ext cx="1584236" cy="82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57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Lager og Teknisk,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Tromsø</a:t>
          </a:r>
        </a:p>
      </dsp:txBody>
      <dsp:txXfrm>
        <a:off x="6547162" y="2361334"/>
        <a:ext cx="1584236" cy="820247"/>
      </dsp:txXfrm>
    </dsp:sp>
    <dsp:sp modelId="{13CC6F85-5F54-4194-9BA5-D11E1CD259F0}">
      <dsp:nvSpPr>
        <dsp:cNvPr id="0" name=""/>
        <dsp:cNvSpPr/>
      </dsp:nvSpPr>
      <dsp:spPr>
        <a:xfrm>
          <a:off x="6881546" y="3130524"/>
          <a:ext cx="1425813" cy="449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Avdelingsleder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Marit Stavnes </a:t>
          </a:r>
          <a:r>
            <a:rPr lang="nb-NO" sz="1000" kern="1200" dirty="0"/>
            <a:t>Mørck</a:t>
          </a:r>
        </a:p>
      </dsp:txBody>
      <dsp:txXfrm>
        <a:off x="6881546" y="3130524"/>
        <a:ext cx="1425813" cy="449490"/>
      </dsp:txXfrm>
    </dsp:sp>
    <dsp:sp modelId="{981745E7-5C9B-4A71-9213-AD0DA396224A}">
      <dsp:nvSpPr>
        <dsp:cNvPr id="0" name=""/>
        <dsp:cNvSpPr/>
      </dsp:nvSpPr>
      <dsp:spPr>
        <a:xfrm>
          <a:off x="8672604" y="2361334"/>
          <a:ext cx="1584236" cy="820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57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Lager og Teknisk,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Lakselv</a:t>
          </a:r>
        </a:p>
      </dsp:txBody>
      <dsp:txXfrm>
        <a:off x="8672604" y="2361334"/>
        <a:ext cx="1584236" cy="820247"/>
      </dsp:txXfrm>
    </dsp:sp>
    <dsp:sp modelId="{3D5F9F85-4F0A-4EA6-A5C5-892A18D067AC}">
      <dsp:nvSpPr>
        <dsp:cNvPr id="0" name=""/>
        <dsp:cNvSpPr/>
      </dsp:nvSpPr>
      <dsp:spPr>
        <a:xfrm>
          <a:off x="9006989" y="3123569"/>
          <a:ext cx="1425813" cy="465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Avdelingsleder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Johnny Samuelsen</a:t>
          </a:r>
        </a:p>
      </dsp:txBody>
      <dsp:txXfrm>
        <a:off x="9006989" y="3123569"/>
        <a:ext cx="1425813" cy="46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nav.no/no/person/hjelpemidler/nyheter-hele-landet/rammen-til-aktivitetshjelpemidler-akt26-er-brukt-opp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person/hjelpemidler/nyheter-hele-landet/fritaket-for-signatur-forlenges-ikk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v.no/no/nav-og-samfunn/samarbeid/hjelpemidler/digitalisering-av-hjelpemiddelomradet/digital-soknad-om-enkle-hjelpemidl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Hjelpemiddelsentral Troms og Finnmark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Brukerutvalg </a:t>
            </a:r>
            <a:r>
              <a:rPr lang="nb-NO" dirty="0"/>
              <a:t>31.03.2022</a:t>
            </a:r>
          </a:p>
        </p:txBody>
      </p:sp>
      <p:pic>
        <p:nvPicPr>
          <p:cNvPr id="3" name="Plassholder for bilde 2" descr="Et bilde som inneholder utendørs, snø, natur, fjell&#10;&#10;Automatisk generert beskrivelse">
            <a:extLst>
              <a:ext uri="{FF2B5EF4-FFF2-40B4-BE49-F238E27FC236}">
                <a16:creationId xmlns:a16="http://schemas.microsoft.com/office/drawing/2014/main" id="{F63832D6-3DBE-45A2-B0A3-E6DC63AAB2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652" r="20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278611-574A-4DEE-9728-BE93804C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1BCABD-B204-4495-AD32-4E325454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sentral to lokasjoner</a:t>
            </a:r>
          </a:p>
          <a:p>
            <a:r>
              <a:rPr lang="nb-NO" dirty="0"/>
              <a:t>Nye bygg</a:t>
            </a:r>
          </a:p>
          <a:p>
            <a:r>
              <a:rPr lang="nb-NO" dirty="0"/>
              <a:t>AKT 26</a:t>
            </a:r>
          </a:p>
          <a:p>
            <a:r>
              <a:rPr lang="nb-NO" dirty="0"/>
              <a:t>Fritak underskrift opphører</a:t>
            </a:r>
          </a:p>
          <a:p>
            <a:r>
              <a:rPr lang="nb-NO" dirty="0"/>
              <a:t>Driftssituasjonen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96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C78FD-69AB-4936-8549-03FA70F6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En sentral – to lokasjoner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4EBCFFB-4DEE-422A-AD16-E5A4A6B08C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05894"/>
            <a:ext cx="5181600" cy="2590800"/>
          </a:xfrm>
        </p:spPr>
      </p:pic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E2694C5A-EA4C-9B9B-C147-EB5B4FF06C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118701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356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7670CB-6B2C-4F88-A485-3B1271C1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Organisasjonskart NAV Hjelpemiddelsentral Troms og Finnmark</a:t>
            </a:r>
          </a:p>
        </p:txBody>
      </p:sp>
      <p:graphicFrame>
        <p:nvGraphicFramePr>
          <p:cNvPr id="4" name="Plassholder for innhold 5">
            <a:extLst>
              <a:ext uri="{FF2B5EF4-FFF2-40B4-BE49-F238E27FC236}">
                <a16:creationId xmlns:a16="http://schemas.microsoft.com/office/drawing/2014/main" id="{AEC48A72-4C77-4FCF-8745-71D6AB572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0335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99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CEF1CC-CC82-4AE8-A9B5-5B62F1D9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Nye bygg	- status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8B3B0E-E8CB-4FB0-BAFA-435A36C98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sz="2400"/>
              <a:t>Flere interessenter</a:t>
            </a:r>
          </a:p>
          <a:p>
            <a:r>
              <a:rPr lang="nb-NO" sz="2400"/>
              <a:t>ABW løsning, god logistikk for lager og teknisk. God tilgjengelighet og praktiske </a:t>
            </a:r>
            <a:r>
              <a:rPr lang="nb-NO" sz="2400" err="1"/>
              <a:t>utprøvingsrom</a:t>
            </a:r>
            <a:r>
              <a:rPr lang="nb-NO" sz="2400"/>
              <a:t>. Lagt til rette for digitale løsninger og samhandling</a:t>
            </a:r>
          </a:p>
          <a:p>
            <a:r>
              <a:rPr lang="nb-NO" sz="2400"/>
              <a:t>Konkurransegrunnlag ute - </a:t>
            </a:r>
          </a:p>
          <a:p>
            <a:r>
              <a:rPr lang="nb-NO" sz="2400"/>
              <a:t>Vil bli sentralt i Tromsø og Lakselv</a:t>
            </a:r>
          </a:p>
          <a:p>
            <a:r>
              <a:rPr lang="nb-NO" sz="2400"/>
              <a:t>Innflyttet mai 2024</a:t>
            </a:r>
          </a:p>
          <a:p>
            <a:endParaRPr lang="nb-NO" sz="2400"/>
          </a:p>
        </p:txBody>
      </p:sp>
      <p:pic>
        <p:nvPicPr>
          <p:cNvPr id="5" name="Bilde 4" descr="Et bilde som inneholder himmel, utendørs, båt, skip&#10;&#10;Automatisk generert beskrivelse">
            <a:extLst>
              <a:ext uri="{FF2B5EF4-FFF2-40B4-BE49-F238E27FC236}">
                <a16:creationId xmlns:a16="http://schemas.microsoft.com/office/drawing/2014/main" id="{BFA94297-38B2-4FA7-92F3-FE2E40A4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10313"/>
            <a:ext cx="5181600" cy="1981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53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AA5944-9D8F-45C3-A4C2-E67516D0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9835" cy="4351338"/>
          </a:xfrm>
        </p:spPr>
        <p:txBody>
          <a:bodyPr>
            <a:normAutofit/>
          </a:bodyPr>
          <a:lstStyle/>
          <a:p>
            <a:r>
              <a:rPr lang="nb-NO" dirty="0"/>
              <a:t>Egenandel er økt til 5000,-</a:t>
            </a:r>
          </a:p>
          <a:p>
            <a:r>
              <a:rPr lang="nb-NO" dirty="0"/>
              <a:t>Potten for 2022 er brukt opp</a:t>
            </a:r>
          </a:p>
          <a:p>
            <a:r>
              <a:rPr lang="nb-NO" dirty="0"/>
              <a:t>Satt av midler til reparasjon, reservedeler og tilbehør</a:t>
            </a:r>
            <a:br>
              <a:rPr lang="nb-NO" dirty="0"/>
            </a:br>
            <a:endParaRPr lang="nb-NO" dirty="0"/>
          </a:p>
          <a:p>
            <a:r>
              <a:rPr lang="nb-NO" dirty="0">
                <a:hlinkClick r:id="rId2"/>
              </a:rPr>
              <a:t>https://www.nav.no/no/person/hjelpemidler/nyheter-hele-landet/rammen-til-aktivitetshjelpemidler-akt26-er-brukt-opp</a:t>
            </a:r>
            <a:endParaRPr lang="nb-NO" dirty="0"/>
          </a:p>
          <a:p>
            <a:endParaRPr lang="nb-NO" dirty="0"/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E763A83F-0ECB-4CE8-90CE-BB7ED8A34E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679" r="20679"/>
          <a:stretch/>
        </p:blipFill>
        <p:spPr>
          <a:xfrm>
            <a:off x="6159500" y="0"/>
            <a:ext cx="6032500" cy="6858000"/>
          </a:xfr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D4CB15-AB94-44FC-87AE-D6F80174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7362371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Akt 26</a:t>
            </a:r>
          </a:p>
        </p:txBody>
      </p:sp>
    </p:spTree>
    <p:extLst>
      <p:ext uri="{BB962C8B-B14F-4D97-AF65-F5344CB8AC3E}">
        <p14:creationId xmlns:p14="http://schemas.microsoft.com/office/powerpoint/2010/main" val="53696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EB0D0E25-4A75-42C6-BF9C-A0EBD0E10E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9949" r="13301" b="-1"/>
          <a:stretch/>
        </p:blipFill>
        <p:spPr>
          <a:xfrm>
            <a:off x="5973763" y="603250"/>
            <a:ext cx="5651500" cy="5651500"/>
          </a:xfr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586CE8-A116-4F40-86FC-EBF729AC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1021" cy="4351338"/>
          </a:xfrm>
        </p:spPr>
        <p:txBody>
          <a:bodyPr>
            <a:normAutofit/>
          </a:bodyPr>
          <a:lstStyle/>
          <a:p>
            <a:r>
              <a:rPr lang="nb-NO" dirty="0"/>
              <a:t>Fritak for underskrift </a:t>
            </a:r>
            <a:r>
              <a:rPr lang="nb-NO" dirty="0" err="1"/>
              <a:t>pga</a:t>
            </a:r>
            <a:r>
              <a:rPr lang="nb-NO" dirty="0"/>
              <a:t> Koronaen er opphørt pr 1. mars.</a:t>
            </a:r>
          </a:p>
          <a:p>
            <a:r>
              <a:rPr lang="nb-NO" dirty="0">
                <a:hlinkClick r:id="rId3"/>
              </a:rPr>
              <a:t>https://www.nav.no/no/person/hjelpemidler/nyheter-hele-landet/fritaket-for-signatur-forlenges-ikke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3725CB-2140-46D8-AEF5-C319D366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5533571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Fritak for underskrift opphører</a:t>
            </a:r>
          </a:p>
        </p:txBody>
      </p:sp>
    </p:spTree>
    <p:extLst>
      <p:ext uri="{BB962C8B-B14F-4D97-AF65-F5344CB8AC3E}">
        <p14:creationId xmlns:p14="http://schemas.microsoft.com/office/powerpoint/2010/main" val="418218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0E1055-F394-4B48-AE75-B6A6913E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Driftssitasjonen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216CF4-F5F2-44F7-BBE4-AD13E237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Høyt fravær </a:t>
            </a:r>
            <a:r>
              <a:rPr lang="nb-NO" dirty="0" err="1"/>
              <a:t>pga</a:t>
            </a:r>
            <a:r>
              <a:rPr lang="nb-NO" dirty="0"/>
              <a:t> koronaen og annen sykdom. </a:t>
            </a:r>
          </a:p>
          <a:p>
            <a:r>
              <a:rPr lang="nb-NO" dirty="0"/>
              <a:t>Klarer å opprettholde god drift på de fleste områder</a:t>
            </a:r>
          </a:p>
          <a:p>
            <a:r>
              <a:rPr lang="nb-NO" dirty="0"/>
              <a:t>Koronaen har lært oss å utnytte digitale løsninger i forhold til samhandling</a:t>
            </a:r>
          </a:p>
          <a:p>
            <a:r>
              <a:rPr lang="nb-NO" dirty="0"/>
              <a:t>Fortsatt et stort potensiale i bruk av digitale søknader</a:t>
            </a:r>
            <a:br>
              <a:rPr lang="nb-NO" dirty="0"/>
            </a:br>
            <a:r>
              <a:rPr lang="nb-NO" dirty="0">
                <a:hlinkClick r:id="rId2"/>
              </a:rPr>
              <a:t>https://www.nav.no/no/nav-og-samfunn/samarbeid/hjelpemidler/digitalisering-av-hjelpemiddelomradet/digital-soknad-om-enkle-hjelpemidler</a:t>
            </a:r>
            <a:endParaRPr lang="nb-NO" dirty="0"/>
          </a:p>
          <a:p>
            <a:r>
              <a:rPr lang="nb-NO" dirty="0"/>
              <a:t>Gradvis innføring av heldigitale søknader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650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A63F44-7064-472C-9478-00D00B15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9835" cy="4351338"/>
          </a:xfrm>
        </p:spPr>
        <p:txBody>
          <a:bodyPr>
            <a:normAutofit/>
          </a:bodyPr>
          <a:lstStyle/>
          <a:p>
            <a:r>
              <a:rPr lang="nb-NO" sz="1800">
                <a:effectLst/>
              </a:rPr>
              <a:t>BERLEVÅG KOMMUNE </a:t>
            </a:r>
          </a:p>
          <a:p>
            <a:r>
              <a:rPr lang="nb-NO" sz="1800">
                <a:effectLst/>
              </a:rPr>
              <a:t>DIELDDANUORI SUOHKAN - TJELDSUND KOMMUNE </a:t>
            </a:r>
          </a:p>
          <a:p>
            <a:r>
              <a:rPr lang="nb-NO" sz="1800">
                <a:effectLst/>
              </a:rPr>
              <a:t>HAMMERFEST KOMMUNE </a:t>
            </a:r>
          </a:p>
          <a:p>
            <a:r>
              <a:rPr lang="nb-NO" sz="1800">
                <a:effectLst/>
              </a:rPr>
              <a:t>IBESTAD KOMMUNE </a:t>
            </a:r>
          </a:p>
          <a:p>
            <a:r>
              <a:rPr lang="nb-NO" sz="1800">
                <a:effectLst/>
              </a:rPr>
              <a:t>KVÆFJORD KOMMUNE </a:t>
            </a:r>
          </a:p>
          <a:p>
            <a:r>
              <a:rPr lang="nb-NO" sz="1800">
                <a:effectLst/>
              </a:rPr>
              <a:t>MÅSØY KOMMUNE </a:t>
            </a:r>
          </a:p>
          <a:p>
            <a:r>
              <a:rPr lang="nb-NO" sz="1800">
                <a:effectLst/>
              </a:rPr>
              <a:t>NORDKAPP KOMMUNE </a:t>
            </a:r>
          </a:p>
          <a:p>
            <a:r>
              <a:rPr lang="nb-NO" sz="1800">
                <a:effectLst/>
              </a:rPr>
              <a:t>SALANGEN KOMMUNE </a:t>
            </a:r>
          </a:p>
          <a:p>
            <a:r>
              <a:rPr lang="nb-NO" sz="1800">
                <a:effectLst/>
              </a:rPr>
              <a:t>SØRREISA KOMMUNE </a:t>
            </a:r>
          </a:p>
          <a:p>
            <a:r>
              <a:rPr lang="nb-NO" sz="1800">
                <a:effectLst/>
              </a:rPr>
              <a:t>UNJARGGA GIELDA / NESSEBY KOMMUNE </a:t>
            </a:r>
          </a:p>
          <a:p>
            <a:endParaRPr lang="nb-NO" sz="1800"/>
          </a:p>
        </p:txBody>
      </p:sp>
      <p:pic>
        <p:nvPicPr>
          <p:cNvPr id="5" name="Plassholder for bilde 4" descr="Et bilde som inneholder tastatur, datamaskin, person, elektronikk&#10;&#10;Automatisk generert beskrivelse">
            <a:extLst>
              <a:ext uri="{FF2B5EF4-FFF2-40B4-BE49-F238E27FC236}">
                <a16:creationId xmlns:a16="http://schemas.microsoft.com/office/drawing/2014/main" id="{DAF2A22D-2A81-4F42-90E1-D9580643EF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014" r="17014"/>
          <a:stretch>
            <a:fillRect/>
          </a:stretch>
        </p:blipFill>
        <p:spPr>
          <a:xfrm>
            <a:off x="6159500" y="0"/>
            <a:ext cx="6032500" cy="6858000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8EC2D23-566D-485B-B1D1-06927D2B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7362371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Kommuner uten digitale søknader pr 30.03.2022</a:t>
            </a:r>
          </a:p>
        </p:txBody>
      </p:sp>
    </p:spTree>
    <p:extLst>
      <p:ext uri="{BB962C8B-B14F-4D97-AF65-F5344CB8AC3E}">
        <p14:creationId xmlns:p14="http://schemas.microsoft.com/office/powerpoint/2010/main" val="389641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115AE5-62DA-49E4-941C-0CAD096C68B1}" vid="{635A7B2C-7959-4FAC-9936-FB75189857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a02336-eae7-4eec-abb8-a24232d93693">
      <Terms xmlns="http://schemas.microsoft.com/office/infopath/2007/PartnerControls"/>
    </lcf76f155ced4ddcb4097134ff3c332f>
    <TaxCatchAll xmlns="77b14c51-acec-4e6a-b9f6-f56afd8b11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FE62EE477D042848D5D71AB81CA92" ma:contentTypeVersion="16" ma:contentTypeDescription="Create a new document." ma:contentTypeScope="" ma:versionID="68602bd1d63f593a7f9ff0a8ab3f009e">
  <xsd:schema xmlns:xsd="http://www.w3.org/2001/XMLSchema" xmlns:xs="http://www.w3.org/2001/XMLSchema" xmlns:p="http://schemas.microsoft.com/office/2006/metadata/properties" xmlns:ns2="64a02336-eae7-4eec-abb8-a24232d93693" xmlns:ns3="77b14c51-acec-4e6a-b9f6-f56afd8b11d2" targetNamespace="http://schemas.microsoft.com/office/2006/metadata/properties" ma:root="true" ma:fieldsID="ea535dc9cd7a52863ecc9657fd9a8e9c" ns2:_="" ns3:_="">
    <xsd:import namespace="64a02336-eae7-4eec-abb8-a24232d93693"/>
    <xsd:import namespace="77b14c51-acec-4e6a-b9f6-f56afd8b11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02336-eae7-4eec-abb8-a24232d93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14c51-acec-4e6a-b9f6-f56afd8b11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39eb1e-9090-41b6-b549-942b0a360b0d}" ma:internalName="TaxCatchAll" ma:showField="CatchAllData" ma:web="77b14c51-acec-4e6a-b9f6-f56afd8b11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purl.org/dc/terms/"/>
    <ds:schemaRef ds:uri="64a02336-eae7-4eec-abb8-a24232d93693"/>
    <ds:schemaRef ds:uri="http://schemas.microsoft.com/office/2006/metadata/properties"/>
    <ds:schemaRef ds:uri="http://purl.org/dc/dcmitype/"/>
    <ds:schemaRef ds:uri="http://schemas.microsoft.com/office/infopath/2007/PartnerControls"/>
    <ds:schemaRef ds:uri="77b14c51-acec-4e6a-b9f6-f56afd8b11d2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FF874-A935-446A-8873-5ED6B4796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02336-eae7-4eec-abb8-a24232d93693"/>
    <ds:schemaRef ds:uri="77b14c51-acec-4e6a-b9f6-f56afd8b11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NAV_Rød</Template>
  <TotalTime>84</TotalTime>
  <Words>321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</vt:lpstr>
      <vt:lpstr>Office-tema</vt:lpstr>
      <vt:lpstr>Hjelpemiddelsentral Troms og Finnmark</vt:lpstr>
      <vt:lpstr>Agenda</vt:lpstr>
      <vt:lpstr>En sentral – to lokasjoner</vt:lpstr>
      <vt:lpstr>Organisasjonskart NAV Hjelpemiddelsentral Troms og Finnmark</vt:lpstr>
      <vt:lpstr>Nye bygg - status</vt:lpstr>
      <vt:lpstr>Akt 26</vt:lpstr>
      <vt:lpstr>Fritak for underskrift opphører</vt:lpstr>
      <vt:lpstr>Driftssitasjonen</vt:lpstr>
      <vt:lpstr>Kommuner uten digitale søknader pr 30.03.2022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Hjelpemiddelsentral Troms og Finnmark</dc:title>
  <dc:subject/>
  <dc:creator>Bjørn, Einar</dc:creator>
  <cp:keywords/>
  <dc:description/>
  <cp:lastModifiedBy>Ekanger, Viviann</cp:lastModifiedBy>
  <cp:revision>2</cp:revision>
  <cp:lastPrinted>2020-04-21T11:47:02Z</cp:lastPrinted>
  <dcterms:created xsi:type="dcterms:W3CDTF">2022-03-30T12:00:36Z</dcterms:created>
  <dcterms:modified xsi:type="dcterms:W3CDTF">2023-09-26T08:58:45Z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0x010100195FE62EE477D042848D5D71AB81CA92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2020-07-17T09:01:45Z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6aab726e-71e4-4161-a674-ca875e604b1a</vt:lpwstr>
  </property>
  <property fmtid="{D5CDD505-2E9C-101B-9397-08002B2CF9AE}" pid="9" name="MSIP_Label_d3491420-1ae2-4120-89e6-e6f668f067e2_ContentBits">
    <vt:lpwstr>0</vt:lpwstr>
  </property>
  <property fmtid="{D5CDD505-2E9C-101B-9397-08002B2CF9AE}" pid="10" name="Order">
    <vt:r8>100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</Properties>
</file>